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6" r:id="rId4"/>
    <p:sldMasterId id="2147483653" r:id="rId5"/>
    <p:sldMasterId id="2147483676" r:id="rId6"/>
  </p:sldMasterIdLst>
  <p:notesMasterIdLst>
    <p:notesMasterId r:id="rId29"/>
  </p:notesMasterIdLst>
  <p:handoutMasterIdLst>
    <p:handoutMasterId r:id="rId30"/>
  </p:handoutMasterIdLst>
  <p:sldIdLst>
    <p:sldId id="257" r:id="rId7"/>
    <p:sldId id="289" r:id="rId8"/>
    <p:sldId id="292" r:id="rId9"/>
    <p:sldId id="293" r:id="rId10"/>
    <p:sldId id="294" r:id="rId11"/>
    <p:sldId id="290" r:id="rId12"/>
    <p:sldId id="291" r:id="rId13"/>
    <p:sldId id="295" r:id="rId14"/>
    <p:sldId id="311" r:id="rId15"/>
    <p:sldId id="299" r:id="rId16"/>
    <p:sldId id="301" r:id="rId17"/>
    <p:sldId id="300" r:id="rId18"/>
    <p:sldId id="302" r:id="rId19"/>
    <p:sldId id="304" r:id="rId20"/>
    <p:sldId id="305" r:id="rId21"/>
    <p:sldId id="297" r:id="rId22"/>
    <p:sldId id="298" r:id="rId23"/>
    <p:sldId id="303" r:id="rId24"/>
    <p:sldId id="307" r:id="rId25"/>
    <p:sldId id="309" r:id="rId26"/>
    <p:sldId id="308" r:id="rId27"/>
    <p:sldId id="287" r:id="rId2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ヒラギノ角ゴ Pro W3" charset="0"/>
        <a:cs typeface="ヒラギノ角ゴ Pro W3" charset="0"/>
      </a:defRPr>
    </a:lvl9pPr>
  </p:defaultTextStyle>
  <p:extLst>
    <p:ext uri="{521415D9-36F7-43E2-AB2F-B90AF26B5E84}">
      <p14:sectionLst xmlns:p14="http://schemas.microsoft.com/office/powerpoint/2010/main">
        <p14:section name="Oletusosa" id="{92BC3CDD-3EED-4B37-8CC9-6598EAD80B86}">
          <p14:sldIdLst>
            <p14:sldId id="257"/>
            <p14:sldId id="289"/>
            <p14:sldId id="292"/>
            <p14:sldId id="293"/>
            <p14:sldId id="294"/>
            <p14:sldId id="290"/>
            <p14:sldId id="291"/>
            <p14:sldId id="295"/>
            <p14:sldId id="311"/>
            <p14:sldId id="299"/>
            <p14:sldId id="301"/>
            <p14:sldId id="300"/>
            <p14:sldId id="302"/>
          </p14:sldIdLst>
        </p14:section>
        <p14:section name="Nimetön osa" id="{4D6A82D5-4F5D-4100-85BA-5B973818F778}">
          <p14:sldIdLst>
            <p14:sldId id="304"/>
            <p14:sldId id="305"/>
            <p14:sldId id="297"/>
            <p14:sldId id="298"/>
            <p14:sldId id="303"/>
            <p14:sldId id="307"/>
            <p14:sldId id="309"/>
            <p14:sldId id="308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CDC8"/>
    <a:srgbClr val="F26522"/>
    <a:srgbClr val="F26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eematyyli 2 - Korostu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eematyyli 1 - Korostu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eematyyli 1 - Korostu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44" autoAdjust="0"/>
    <p:restoredTop sz="94719" autoAdjust="0"/>
  </p:normalViewPr>
  <p:slideViewPr>
    <p:cSldViewPr snapToGrid="0" snapToObjects="1">
      <p:cViewPr varScale="1">
        <p:scale>
          <a:sx n="98" d="100"/>
          <a:sy n="98" d="100"/>
        </p:scale>
        <p:origin x="1776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Master" Target="slideMasters/slideMaster2.xml"/><Relationship Id="rId30" Type="http://schemas.openxmlformats.org/officeDocument/2006/relationships/handoutMaster" Target="handoutMasters/handoutMaster1.xml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3.xml"/><Relationship Id="rId6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C77627-7E52-4C1F-8C01-981CD4BFF0BB}" type="doc">
      <dgm:prSet loTypeId="urn:microsoft.com/office/officeart/2005/8/layout/targe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3998EC3E-DF2C-4B5F-B4B2-259865342BB3}">
      <dgm:prSet phldrT="[Teksti]"/>
      <dgm:spPr/>
      <dgm:t>
        <a:bodyPr/>
        <a:lstStyle/>
        <a:p>
          <a:r>
            <a:rPr lang="fi-FI"/>
            <a:t>Palvelualuetaso</a:t>
          </a:r>
        </a:p>
      </dgm:t>
    </dgm:pt>
    <dgm:pt modelId="{BE5D81DD-75C4-4138-BF0A-B1E91502B6A1}" type="parTrans" cxnId="{F1F5357B-C7DD-412E-BD7B-01368BA44589}">
      <dgm:prSet/>
      <dgm:spPr/>
      <dgm:t>
        <a:bodyPr/>
        <a:lstStyle/>
        <a:p>
          <a:endParaRPr lang="fi-FI"/>
        </a:p>
      </dgm:t>
    </dgm:pt>
    <dgm:pt modelId="{FE520867-0694-466F-83A6-C08DE66E68FC}" type="sibTrans" cxnId="{F1F5357B-C7DD-412E-BD7B-01368BA44589}">
      <dgm:prSet/>
      <dgm:spPr/>
      <dgm:t>
        <a:bodyPr/>
        <a:lstStyle/>
        <a:p>
          <a:endParaRPr lang="fi-FI"/>
        </a:p>
      </dgm:t>
    </dgm:pt>
    <dgm:pt modelId="{BCC7DE3E-E94D-4BCD-AFA7-EBA82207BE78}">
      <dgm:prSet phldrT="[Teksti]"/>
      <dgm:spPr/>
      <dgm:t>
        <a:bodyPr/>
        <a:lstStyle/>
        <a:p>
          <a:r>
            <a:rPr lang="fi-FI"/>
            <a:t>Yhteiset asiat (sovellukset, laadunhallinta, kehittäminen, resurssit, koulutukset, rekrytointi)</a:t>
          </a:r>
        </a:p>
      </dgm:t>
    </dgm:pt>
    <dgm:pt modelId="{2FDBD07D-6FC0-49A4-B33C-FA926C240A03}" type="parTrans" cxnId="{F9F587BF-311C-45A1-B1E3-0AB58A8EBB63}">
      <dgm:prSet/>
      <dgm:spPr/>
      <dgm:t>
        <a:bodyPr/>
        <a:lstStyle/>
        <a:p>
          <a:endParaRPr lang="fi-FI"/>
        </a:p>
      </dgm:t>
    </dgm:pt>
    <dgm:pt modelId="{5A1D6CA1-8562-4FF9-ADA9-F2391C89A496}" type="sibTrans" cxnId="{F9F587BF-311C-45A1-B1E3-0AB58A8EBB63}">
      <dgm:prSet/>
      <dgm:spPr/>
      <dgm:t>
        <a:bodyPr/>
        <a:lstStyle/>
        <a:p>
          <a:endParaRPr lang="fi-FI"/>
        </a:p>
      </dgm:t>
    </dgm:pt>
    <dgm:pt modelId="{D4931A7F-073E-4D4E-BDA0-FAC016DEBFD0}">
      <dgm:prSet phldrT="[Teksti]"/>
      <dgm:spPr/>
      <dgm:t>
        <a:bodyPr/>
        <a:lstStyle/>
        <a:p>
          <a:r>
            <a:rPr lang="fi-FI"/>
            <a:t>Yhteistyö muiden palvelualueiden kanssa</a:t>
          </a:r>
        </a:p>
      </dgm:t>
    </dgm:pt>
    <dgm:pt modelId="{3DE81988-FDAC-4238-AEAA-9E729B87E238}" type="parTrans" cxnId="{0DD041C2-B9E6-4AD5-B9AB-FCEE733AE32C}">
      <dgm:prSet/>
      <dgm:spPr/>
      <dgm:t>
        <a:bodyPr/>
        <a:lstStyle/>
        <a:p>
          <a:endParaRPr lang="fi-FI"/>
        </a:p>
      </dgm:t>
    </dgm:pt>
    <dgm:pt modelId="{CB7941A8-9CAA-4CD0-855F-B61C30F12A0C}" type="sibTrans" cxnId="{0DD041C2-B9E6-4AD5-B9AB-FCEE733AE32C}">
      <dgm:prSet/>
      <dgm:spPr/>
      <dgm:t>
        <a:bodyPr/>
        <a:lstStyle/>
        <a:p>
          <a:endParaRPr lang="fi-FI"/>
        </a:p>
      </dgm:t>
    </dgm:pt>
    <dgm:pt modelId="{87955BEC-B904-4CD8-AB41-F79BB131B8F3}">
      <dgm:prSet phldrT="[Teksti]"/>
      <dgm:spPr/>
      <dgm:t>
        <a:bodyPr/>
        <a:lstStyle/>
        <a:p>
          <a:r>
            <a:rPr lang="fi-FI"/>
            <a:t>Aluetaso</a:t>
          </a:r>
        </a:p>
      </dgm:t>
    </dgm:pt>
    <dgm:pt modelId="{384CF21E-F5B7-4D6F-BF62-B7AB4ED7E1F8}" type="parTrans" cxnId="{EF35D69E-AC3F-40BA-9AFF-DDC1DA202A57}">
      <dgm:prSet/>
      <dgm:spPr/>
      <dgm:t>
        <a:bodyPr/>
        <a:lstStyle/>
        <a:p>
          <a:endParaRPr lang="fi-FI"/>
        </a:p>
      </dgm:t>
    </dgm:pt>
    <dgm:pt modelId="{35854849-C629-44AE-A3B1-C97349CEF85F}" type="sibTrans" cxnId="{EF35D69E-AC3F-40BA-9AFF-DDC1DA202A57}">
      <dgm:prSet/>
      <dgm:spPr/>
      <dgm:t>
        <a:bodyPr/>
        <a:lstStyle/>
        <a:p>
          <a:endParaRPr lang="fi-FI"/>
        </a:p>
      </dgm:t>
    </dgm:pt>
    <dgm:pt modelId="{30C9852F-E6A7-4DF5-956C-CD74A1BCE83A}">
      <dgm:prSet phldrT="[Teksti]"/>
      <dgm:spPr/>
      <dgm:t>
        <a:bodyPr/>
        <a:lstStyle/>
        <a:p>
          <a:r>
            <a:rPr lang="fi-FI"/>
            <a:t>Esimiesten aluetiimit</a:t>
          </a:r>
        </a:p>
      </dgm:t>
    </dgm:pt>
    <dgm:pt modelId="{F47CF2B4-B36C-4AB3-AB12-4A5ECEDC5860}" type="parTrans" cxnId="{061F051B-F1B3-41E2-BAB7-1CFC1A83D103}">
      <dgm:prSet/>
      <dgm:spPr/>
      <dgm:t>
        <a:bodyPr/>
        <a:lstStyle/>
        <a:p>
          <a:endParaRPr lang="fi-FI"/>
        </a:p>
      </dgm:t>
    </dgm:pt>
    <dgm:pt modelId="{7162BB77-9CF5-42A8-97EB-98283FA8CC18}" type="sibTrans" cxnId="{061F051B-F1B3-41E2-BAB7-1CFC1A83D103}">
      <dgm:prSet/>
      <dgm:spPr/>
      <dgm:t>
        <a:bodyPr/>
        <a:lstStyle/>
        <a:p>
          <a:endParaRPr lang="fi-FI"/>
        </a:p>
      </dgm:t>
    </dgm:pt>
    <dgm:pt modelId="{D50C4B7C-8AF2-4B99-B70D-EB67ADC81398}">
      <dgm:prSet phldrT="[Teksti]"/>
      <dgm:spPr/>
      <dgm:t>
        <a:bodyPr/>
        <a:lstStyle/>
        <a:p>
          <a:r>
            <a:rPr lang="fi-FI"/>
            <a:t>Eri työryhmät (Yte-opettajat, vasuyhdyshenkilöt, yhteistyö hyton ja kolmannen sektorin kanssa)</a:t>
          </a:r>
        </a:p>
      </dgm:t>
    </dgm:pt>
    <dgm:pt modelId="{EF714255-101F-4A70-B576-DF8AC63690B5}" type="parTrans" cxnId="{AF573582-08F8-4243-8693-E69A23FA4337}">
      <dgm:prSet/>
      <dgm:spPr/>
      <dgm:t>
        <a:bodyPr/>
        <a:lstStyle/>
        <a:p>
          <a:endParaRPr lang="fi-FI"/>
        </a:p>
      </dgm:t>
    </dgm:pt>
    <dgm:pt modelId="{BA01C5D1-4FC6-46A4-B0AC-4C58444AC638}" type="sibTrans" cxnId="{AF573582-08F8-4243-8693-E69A23FA4337}">
      <dgm:prSet/>
      <dgm:spPr/>
      <dgm:t>
        <a:bodyPr/>
        <a:lstStyle/>
        <a:p>
          <a:endParaRPr lang="fi-FI"/>
        </a:p>
      </dgm:t>
    </dgm:pt>
    <dgm:pt modelId="{2D2F4F36-A7C5-49CA-931B-16D4CB4C4FF3}">
      <dgm:prSet phldrT="[Teksti]"/>
      <dgm:spPr/>
      <dgm:t>
        <a:bodyPr/>
        <a:lstStyle/>
        <a:p>
          <a:r>
            <a:rPr lang="fi-FI"/>
            <a:t>Yksikkötaso</a:t>
          </a:r>
        </a:p>
      </dgm:t>
    </dgm:pt>
    <dgm:pt modelId="{E8B284DC-EDFE-4CA6-A2E2-B218A040E6B6}" type="parTrans" cxnId="{4E3376AE-B313-423D-A3C9-46F36B365FB0}">
      <dgm:prSet/>
      <dgm:spPr/>
      <dgm:t>
        <a:bodyPr/>
        <a:lstStyle/>
        <a:p>
          <a:endParaRPr lang="fi-FI"/>
        </a:p>
      </dgm:t>
    </dgm:pt>
    <dgm:pt modelId="{8D75DF43-EF1C-4743-8B05-D06A676C3F33}" type="sibTrans" cxnId="{4E3376AE-B313-423D-A3C9-46F36B365FB0}">
      <dgm:prSet/>
      <dgm:spPr/>
      <dgm:t>
        <a:bodyPr/>
        <a:lstStyle/>
        <a:p>
          <a:endParaRPr lang="fi-FI"/>
        </a:p>
      </dgm:t>
    </dgm:pt>
    <dgm:pt modelId="{B8302D8A-40CA-4B2F-93F7-C46009D016A3}">
      <dgm:prSet phldrT="[Teksti]"/>
      <dgm:spPr/>
      <dgm:t>
        <a:bodyPr/>
        <a:lstStyle/>
        <a:p>
          <a:r>
            <a:rPr lang="fi-FI"/>
            <a:t>Johtajan, varajohtajan ja veon yhteistyö "yksikön ohjausryhmä"</a:t>
          </a:r>
        </a:p>
      </dgm:t>
    </dgm:pt>
    <dgm:pt modelId="{0FCCE5DE-2524-45D4-9F8E-8E231448AE9B}" type="parTrans" cxnId="{2CC48D64-FFC4-4CB3-A800-5F9009E83701}">
      <dgm:prSet/>
      <dgm:spPr/>
      <dgm:t>
        <a:bodyPr/>
        <a:lstStyle/>
        <a:p>
          <a:endParaRPr lang="fi-FI"/>
        </a:p>
      </dgm:t>
    </dgm:pt>
    <dgm:pt modelId="{27BF2A9F-607C-4E7E-849B-1FA74DA54D88}" type="sibTrans" cxnId="{2CC48D64-FFC4-4CB3-A800-5F9009E83701}">
      <dgm:prSet/>
      <dgm:spPr/>
      <dgm:t>
        <a:bodyPr/>
        <a:lstStyle/>
        <a:p>
          <a:endParaRPr lang="fi-FI"/>
        </a:p>
      </dgm:t>
    </dgm:pt>
    <dgm:pt modelId="{530FFAA7-39E6-4388-B839-6F5161E53087}">
      <dgm:prSet phldrT="[Teksti]"/>
      <dgm:spPr/>
      <dgm:t>
        <a:bodyPr/>
        <a:lstStyle/>
        <a:p>
          <a:r>
            <a:rPr lang="fi-FI"/>
            <a:t>Rakenteet (palaverikäytänteet, työvuorot, prosessit, vuosikello)</a:t>
          </a:r>
        </a:p>
      </dgm:t>
    </dgm:pt>
    <dgm:pt modelId="{ED58D344-51AA-48DC-B5D1-6EB9739B8EA2}" type="parTrans" cxnId="{96763D64-F919-4336-978C-DA57EF832FE3}">
      <dgm:prSet/>
      <dgm:spPr/>
      <dgm:t>
        <a:bodyPr/>
        <a:lstStyle/>
        <a:p>
          <a:endParaRPr lang="fi-FI"/>
        </a:p>
      </dgm:t>
    </dgm:pt>
    <dgm:pt modelId="{1901E63E-B497-4841-8E2E-62ECF6984EF0}" type="sibTrans" cxnId="{96763D64-F919-4336-978C-DA57EF832FE3}">
      <dgm:prSet/>
      <dgm:spPr/>
      <dgm:t>
        <a:bodyPr/>
        <a:lstStyle/>
        <a:p>
          <a:endParaRPr lang="fi-FI"/>
        </a:p>
      </dgm:t>
    </dgm:pt>
    <dgm:pt modelId="{9954EBA3-B450-4DFF-AF2D-57A98D2C9C61}">
      <dgm:prSet phldrT="[Teksti]"/>
      <dgm:spPr/>
      <dgm:t>
        <a:bodyPr/>
        <a:lstStyle/>
        <a:p>
          <a:r>
            <a:rPr lang="fi-FI"/>
            <a:t>Perheiden osallisuus</a:t>
          </a:r>
        </a:p>
      </dgm:t>
    </dgm:pt>
    <dgm:pt modelId="{520BCDD6-2723-4C06-B84B-0B7C19E11ABF}" type="parTrans" cxnId="{FCFB4B46-6A9C-4F14-B095-6E238D918931}">
      <dgm:prSet/>
      <dgm:spPr/>
      <dgm:t>
        <a:bodyPr/>
        <a:lstStyle/>
        <a:p>
          <a:endParaRPr lang="fi-FI"/>
        </a:p>
      </dgm:t>
    </dgm:pt>
    <dgm:pt modelId="{0985F8D1-0807-46E7-8959-FF34DE883C59}" type="sibTrans" cxnId="{FCFB4B46-6A9C-4F14-B095-6E238D918931}">
      <dgm:prSet/>
      <dgm:spPr/>
      <dgm:t>
        <a:bodyPr/>
        <a:lstStyle/>
        <a:p>
          <a:endParaRPr lang="fi-FI"/>
        </a:p>
      </dgm:t>
    </dgm:pt>
    <dgm:pt modelId="{F06535A0-D15F-4D56-AA61-98C62FAE9826}">
      <dgm:prSet phldrT="[Teksti]"/>
      <dgm:spPr/>
      <dgm:t>
        <a:bodyPr/>
        <a:lstStyle/>
        <a:p>
          <a:r>
            <a:rPr lang="fi-FI"/>
            <a:t>VEO-tiimi</a:t>
          </a:r>
        </a:p>
      </dgm:t>
    </dgm:pt>
    <dgm:pt modelId="{0C398CAD-7510-4450-8A6B-09A794C6B544}" type="parTrans" cxnId="{F9642EAE-9325-49CF-8184-5C3770B6302E}">
      <dgm:prSet/>
      <dgm:spPr/>
      <dgm:t>
        <a:bodyPr/>
        <a:lstStyle/>
        <a:p>
          <a:endParaRPr lang="fi-FI"/>
        </a:p>
      </dgm:t>
    </dgm:pt>
    <dgm:pt modelId="{2E08E934-CA19-41FA-8C00-7BBE08F0B2B7}" type="sibTrans" cxnId="{F9642EAE-9325-49CF-8184-5C3770B6302E}">
      <dgm:prSet/>
      <dgm:spPr/>
      <dgm:t>
        <a:bodyPr/>
        <a:lstStyle/>
        <a:p>
          <a:endParaRPr lang="fi-FI"/>
        </a:p>
      </dgm:t>
    </dgm:pt>
    <dgm:pt modelId="{2DBE0090-4872-4667-AE6D-F53FBAF92C04}" type="pres">
      <dgm:prSet presAssocID="{F6C77627-7E52-4C1F-8C01-981CD4BFF0B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fi-FI"/>
        </a:p>
      </dgm:t>
    </dgm:pt>
    <dgm:pt modelId="{A30DB9F1-2C2C-4407-8F57-5DAFAC814685}" type="pres">
      <dgm:prSet presAssocID="{3998EC3E-DF2C-4B5F-B4B2-259865342BB3}" presName="circle1" presStyleLbl="node1" presStyleIdx="0" presStyleCnt="3"/>
      <dgm:spPr>
        <a:solidFill>
          <a:srgbClr val="194889"/>
        </a:solidFill>
      </dgm:spPr>
      <dgm:t>
        <a:bodyPr/>
        <a:lstStyle/>
        <a:p>
          <a:endParaRPr lang="fi-FI"/>
        </a:p>
      </dgm:t>
    </dgm:pt>
    <dgm:pt modelId="{6ED31AE2-3C45-4908-B51F-1DF72C122FEC}" type="pres">
      <dgm:prSet presAssocID="{3998EC3E-DF2C-4B5F-B4B2-259865342BB3}" presName="space" presStyleCnt="0"/>
      <dgm:spPr/>
    </dgm:pt>
    <dgm:pt modelId="{024446C5-B96C-44CA-9B07-A3B3A6D818C3}" type="pres">
      <dgm:prSet presAssocID="{3998EC3E-DF2C-4B5F-B4B2-259865342BB3}" presName="rect1" presStyleLbl="alignAcc1" presStyleIdx="0" presStyleCnt="3" custLinFactNeighborX="4818" custLinFactNeighborY="-216"/>
      <dgm:spPr/>
      <dgm:t>
        <a:bodyPr/>
        <a:lstStyle/>
        <a:p>
          <a:endParaRPr lang="fi-FI"/>
        </a:p>
      </dgm:t>
    </dgm:pt>
    <dgm:pt modelId="{07E2CB2B-5C7F-432B-98CD-AEB4500A49A7}" type="pres">
      <dgm:prSet presAssocID="{87955BEC-B904-4CD8-AB41-F79BB131B8F3}" presName="vertSpace2" presStyleLbl="node1" presStyleIdx="0" presStyleCnt="3"/>
      <dgm:spPr/>
    </dgm:pt>
    <dgm:pt modelId="{EB548DE1-CA43-48D1-BCA5-67DCA0FC78B1}" type="pres">
      <dgm:prSet presAssocID="{87955BEC-B904-4CD8-AB41-F79BB131B8F3}" presName="circle2" presStyleLbl="node1" presStyleIdx="1" presStyleCnt="3"/>
      <dgm:spPr>
        <a:solidFill>
          <a:srgbClr val="194889"/>
        </a:solidFill>
      </dgm:spPr>
    </dgm:pt>
    <dgm:pt modelId="{D45BDC75-C947-435B-B54E-130F157442E4}" type="pres">
      <dgm:prSet presAssocID="{87955BEC-B904-4CD8-AB41-F79BB131B8F3}" presName="rect2" presStyleLbl="alignAcc1" presStyleIdx="1" presStyleCnt="3"/>
      <dgm:spPr/>
      <dgm:t>
        <a:bodyPr/>
        <a:lstStyle/>
        <a:p>
          <a:endParaRPr lang="fi-FI"/>
        </a:p>
      </dgm:t>
    </dgm:pt>
    <dgm:pt modelId="{B341E36C-A78B-4EE0-9219-6A12B625D79C}" type="pres">
      <dgm:prSet presAssocID="{2D2F4F36-A7C5-49CA-931B-16D4CB4C4FF3}" presName="vertSpace3" presStyleLbl="node1" presStyleIdx="1" presStyleCnt="3"/>
      <dgm:spPr/>
    </dgm:pt>
    <dgm:pt modelId="{31F942FD-59FC-42B3-ABB9-211ED9173A9C}" type="pres">
      <dgm:prSet presAssocID="{2D2F4F36-A7C5-49CA-931B-16D4CB4C4FF3}" presName="circle3" presStyleLbl="node1" presStyleIdx="2" presStyleCnt="3"/>
      <dgm:spPr>
        <a:solidFill>
          <a:srgbClr val="194889"/>
        </a:solidFill>
      </dgm:spPr>
    </dgm:pt>
    <dgm:pt modelId="{70B70AF5-2692-40A9-B632-114F6D9DCD3A}" type="pres">
      <dgm:prSet presAssocID="{2D2F4F36-A7C5-49CA-931B-16D4CB4C4FF3}" presName="rect3" presStyleLbl="alignAcc1" presStyleIdx="2" presStyleCnt="3"/>
      <dgm:spPr/>
      <dgm:t>
        <a:bodyPr/>
        <a:lstStyle/>
        <a:p>
          <a:endParaRPr lang="fi-FI"/>
        </a:p>
      </dgm:t>
    </dgm:pt>
    <dgm:pt modelId="{58603394-CB5C-4450-89EC-7F05E18A5FCE}" type="pres">
      <dgm:prSet presAssocID="{3998EC3E-DF2C-4B5F-B4B2-259865342BB3}" presName="rect1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02CE6C6-77E2-4BC0-B7F6-7D44F2DCB5C7}" type="pres">
      <dgm:prSet presAssocID="{3998EC3E-DF2C-4B5F-B4B2-259865342BB3}" presName="rect1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7806236-81E2-4565-8089-EE0CD6CBA8F7}" type="pres">
      <dgm:prSet presAssocID="{87955BEC-B904-4CD8-AB41-F79BB131B8F3}" presName="rect2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1D6AF33-E688-487C-B5D8-727479035F46}" type="pres">
      <dgm:prSet presAssocID="{87955BEC-B904-4CD8-AB41-F79BB131B8F3}" presName="rect2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55668EB-5C65-43A9-B2A8-A22D09B44A19}" type="pres">
      <dgm:prSet presAssocID="{2D2F4F36-A7C5-49CA-931B-16D4CB4C4FF3}" presName="rect3ParTx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B33912B1-A942-44DC-8308-52FFBC9EDDF3}" type="pres">
      <dgm:prSet presAssocID="{2D2F4F36-A7C5-49CA-931B-16D4CB4C4FF3}" presName="rect3ChTx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B49AB877-17F3-4D2A-8497-E78D59654D7F}" type="presOf" srcId="{2D2F4F36-A7C5-49CA-931B-16D4CB4C4FF3}" destId="{C55668EB-5C65-43A9-B2A8-A22D09B44A19}" srcOrd="1" destOrd="0" presId="urn:microsoft.com/office/officeart/2005/8/layout/target3"/>
    <dgm:cxn modelId="{9135AD5D-728F-47EB-8EE5-8F88DDEA354D}" type="presOf" srcId="{87955BEC-B904-4CD8-AB41-F79BB131B8F3}" destId="{A7806236-81E2-4565-8089-EE0CD6CBA8F7}" srcOrd="1" destOrd="0" presId="urn:microsoft.com/office/officeart/2005/8/layout/target3"/>
    <dgm:cxn modelId="{AF573582-08F8-4243-8693-E69A23FA4337}" srcId="{87955BEC-B904-4CD8-AB41-F79BB131B8F3}" destId="{D50C4B7C-8AF2-4B99-B70D-EB67ADC81398}" srcOrd="2" destOrd="0" parTransId="{EF714255-101F-4A70-B576-DF8AC63690B5}" sibTransId="{BA01C5D1-4FC6-46A4-B0AC-4C58444AC638}"/>
    <dgm:cxn modelId="{061F051B-F1B3-41E2-BAB7-1CFC1A83D103}" srcId="{87955BEC-B904-4CD8-AB41-F79BB131B8F3}" destId="{30C9852F-E6A7-4DF5-956C-CD74A1BCE83A}" srcOrd="0" destOrd="0" parTransId="{F47CF2B4-B36C-4AB3-AB12-4A5ECEDC5860}" sibTransId="{7162BB77-9CF5-42A8-97EB-98283FA8CC18}"/>
    <dgm:cxn modelId="{EF35D69E-AC3F-40BA-9AFF-DDC1DA202A57}" srcId="{F6C77627-7E52-4C1F-8C01-981CD4BFF0BB}" destId="{87955BEC-B904-4CD8-AB41-F79BB131B8F3}" srcOrd="1" destOrd="0" parTransId="{384CF21E-F5B7-4D6F-BF62-B7AB4ED7E1F8}" sibTransId="{35854849-C629-44AE-A3B1-C97349CEF85F}"/>
    <dgm:cxn modelId="{372876DF-6117-4546-8E67-581DEAD09169}" type="presOf" srcId="{9954EBA3-B450-4DFF-AF2D-57A98D2C9C61}" destId="{B33912B1-A942-44DC-8308-52FFBC9EDDF3}" srcOrd="0" destOrd="2" presId="urn:microsoft.com/office/officeart/2005/8/layout/target3"/>
    <dgm:cxn modelId="{D8316F58-0B16-459D-9455-D5A5E659BEF2}" type="presOf" srcId="{87955BEC-B904-4CD8-AB41-F79BB131B8F3}" destId="{D45BDC75-C947-435B-B54E-130F157442E4}" srcOrd="0" destOrd="0" presId="urn:microsoft.com/office/officeart/2005/8/layout/target3"/>
    <dgm:cxn modelId="{267B8C3C-CFF1-40C7-AD54-08254FA74546}" type="presOf" srcId="{30C9852F-E6A7-4DF5-956C-CD74A1BCE83A}" destId="{E1D6AF33-E688-487C-B5D8-727479035F46}" srcOrd="0" destOrd="0" presId="urn:microsoft.com/office/officeart/2005/8/layout/target3"/>
    <dgm:cxn modelId="{09FFCA72-3553-4F5E-B023-9D3B238972CC}" type="presOf" srcId="{F06535A0-D15F-4D56-AA61-98C62FAE9826}" destId="{E1D6AF33-E688-487C-B5D8-727479035F46}" srcOrd="0" destOrd="1" presId="urn:microsoft.com/office/officeart/2005/8/layout/target3"/>
    <dgm:cxn modelId="{8795BBE3-DA20-4020-9F95-4A3E6F1CA6BC}" type="presOf" srcId="{D50C4B7C-8AF2-4B99-B70D-EB67ADC81398}" destId="{E1D6AF33-E688-487C-B5D8-727479035F46}" srcOrd="0" destOrd="2" presId="urn:microsoft.com/office/officeart/2005/8/layout/target3"/>
    <dgm:cxn modelId="{F1F5357B-C7DD-412E-BD7B-01368BA44589}" srcId="{F6C77627-7E52-4C1F-8C01-981CD4BFF0BB}" destId="{3998EC3E-DF2C-4B5F-B4B2-259865342BB3}" srcOrd="0" destOrd="0" parTransId="{BE5D81DD-75C4-4138-BF0A-B1E91502B6A1}" sibTransId="{FE520867-0694-466F-83A6-C08DE66E68FC}"/>
    <dgm:cxn modelId="{08FC0243-169E-49EA-9EA1-A447369909E0}" type="presOf" srcId="{3998EC3E-DF2C-4B5F-B4B2-259865342BB3}" destId="{58603394-CB5C-4450-89EC-7F05E18A5FCE}" srcOrd="1" destOrd="0" presId="urn:microsoft.com/office/officeart/2005/8/layout/target3"/>
    <dgm:cxn modelId="{0DD041C2-B9E6-4AD5-B9AB-FCEE733AE32C}" srcId="{3998EC3E-DF2C-4B5F-B4B2-259865342BB3}" destId="{D4931A7F-073E-4D4E-BDA0-FAC016DEBFD0}" srcOrd="1" destOrd="0" parTransId="{3DE81988-FDAC-4238-AEAA-9E729B87E238}" sibTransId="{CB7941A8-9CAA-4CD0-855F-B61C30F12A0C}"/>
    <dgm:cxn modelId="{28C533FF-8A6A-4DFD-944D-87AF31723AF1}" type="presOf" srcId="{F6C77627-7E52-4C1F-8C01-981CD4BFF0BB}" destId="{2DBE0090-4872-4667-AE6D-F53FBAF92C04}" srcOrd="0" destOrd="0" presId="urn:microsoft.com/office/officeart/2005/8/layout/target3"/>
    <dgm:cxn modelId="{1A15AD13-FCFD-4161-B060-5FF238013CB6}" type="presOf" srcId="{3998EC3E-DF2C-4B5F-B4B2-259865342BB3}" destId="{024446C5-B96C-44CA-9B07-A3B3A6D818C3}" srcOrd="0" destOrd="0" presId="urn:microsoft.com/office/officeart/2005/8/layout/target3"/>
    <dgm:cxn modelId="{96763D64-F919-4336-978C-DA57EF832FE3}" srcId="{2D2F4F36-A7C5-49CA-931B-16D4CB4C4FF3}" destId="{530FFAA7-39E6-4388-B839-6F5161E53087}" srcOrd="1" destOrd="0" parTransId="{ED58D344-51AA-48DC-B5D1-6EB9739B8EA2}" sibTransId="{1901E63E-B497-4841-8E2E-62ECF6984EF0}"/>
    <dgm:cxn modelId="{FCFB4B46-6A9C-4F14-B095-6E238D918931}" srcId="{2D2F4F36-A7C5-49CA-931B-16D4CB4C4FF3}" destId="{9954EBA3-B450-4DFF-AF2D-57A98D2C9C61}" srcOrd="2" destOrd="0" parTransId="{520BCDD6-2723-4C06-B84B-0B7C19E11ABF}" sibTransId="{0985F8D1-0807-46E7-8959-FF34DE883C59}"/>
    <dgm:cxn modelId="{CC39F069-E150-40E8-8DB5-4737C09C2325}" type="presOf" srcId="{BCC7DE3E-E94D-4BCD-AFA7-EBA82207BE78}" destId="{D02CE6C6-77E2-4BC0-B7F6-7D44F2DCB5C7}" srcOrd="0" destOrd="0" presId="urn:microsoft.com/office/officeart/2005/8/layout/target3"/>
    <dgm:cxn modelId="{F9F587BF-311C-45A1-B1E3-0AB58A8EBB63}" srcId="{3998EC3E-DF2C-4B5F-B4B2-259865342BB3}" destId="{BCC7DE3E-E94D-4BCD-AFA7-EBA82207BE78}" srcOrd="0" destOrd="0" parTransId="{2FDBD07D-6FC0-49A4-B33C-FA926C240A03}" sibTransId="{5A1D6CA1-8562-4FF9-ADA9-F2391C89A496}"/>
    <dgm:cxn modelId="{4E062A70-277B-4C45-97AF-6B9FFDC40533}" type="presOf" srcId="{2D2F4F36-A7C5-49CA-931B-16D4CB4C4FF3}" destId="{70B70AF5-2692-40A9-B632-114F6D9DCD3A}" srcOrd="0" destOrd="0" presId="urn:microsoft.com/office/officeart/2005/8/layout/target3"/>
    <dgm:cxn modelId="{4E3376AE-B313-423D-A3C9-46F36B365FB0}" srcId="{F6C77627-7E52-4C1F-8C01-981CD4BFF0BB}" destId="{2D2F4F36-A7C5-49CA-931B-16D4CB4C4FF3}" srcOrd="2" destOrd="0" parTransId="{E8B284DC-EDFE-4CA6-A2E2-B218A040E6B6}" sibTransId="{8D75DF43-EF1C-4743-8B05-D06A676C3F33}"/>
    <dgm:cxn modelId="{2CC48D64-FFC4-4CB3-A800-5F9009E83701}" srcId="{2D2F4F36-A7C5-49CA-931B-16D4CB4C4FF3}" destId="{B8302D8A-40CA-4B2F-93F7-C46009D016A3}" srcOrd="0" destOrd="0" parTransId="{0FCCE5DE-2524-45D4-9F8E-8E231448AE9B}" sibTransId="{27BF2A9F-607C-4E7E-849B-1FA74DA54D88}"/>
    <dgm:cxn modelId="{B87E5CC8-2AAC-4AC9-A5AD-A05F8B76E0AB}" type="presOf" srcId="{B8302D8A-40CA-4B2F-93F7-C46009D016A3}" destId="{B33912B1-A942-44DC-8308-52FFBC9EDDF3}" srcOrd="0" destOrd="0" presId="urn:microsoft.com/office/officeart/2005/8/layout/target3"/>
    <dgm:cxn modelId="{B13F4B68-5159-4FD0-9CA1-6BB2155F9E0C}" type="presOf" srcId="{530FFAA7-39E6-4388-B839-6F5161E53087}" destId="{B33912B1-A942-44DC-8308-52FFBC9EDDF3}" srcOrd="0" destOrd="1" presId="urn:microsoft.com/office/officeart/2005/8/layout/target3"/>
    <dgm:cxn modelId="{F9642EAE-9325-49CF-8184-5C3770B6302E}" srcId="{87955BEC-B904-4CD8-AB41-F79BB131B8F3}" destId="{F06535A0-D15F-4D56-AA61-98C62FAE9826}" srcOrd="1" destOrd="0" parTransId="{0C398CAD-7510-4450-8A6B-09A794C6B544}" sibTransId="{2E08E934-CA19-41FA-8C00-7BBE08F0B2B7}"/>
    <dgm:cxn modelId="{F6A69430-687B-4E59-8C84-EAABA510B18F}" type="presOf" srcId="{D4931A7F-073E-4D4E-BDA0-FAC016DEBFD0}" destId="{D02CE6C6-77E2-4BC0-B7F6-7D44F2DCB5C7}" srcOrd="0" destOrd="1" presId="urn:microsoft.com/office/officeart/2005/8/layout/target3"/>
    <dgm:cxn modelId="{4B9FC5C8-24C5-4084-A0E2-FAE77BB282E9}" type="presParOf" srcId="{2DBE0090-4872-4667-AE6D-F53FBAF92C04}" destId="{A30DB9F1-2C2C-4407-8F57-5DAFAC814685}" srcOrd="0" destOrd="0" presId="urn:microsoft.com/office/officeart/2005/8/layout/target3"/>
    <dgm:cxn modelId="{660ED3E1-7D2D-42BF-A48D-76386E4AAF47}" type="presParOf" srcId="{2DBE0090-4872-4667-AE6D-F53FBAF92C04}" destId="{6ED31AE2-3C45-4908-B51F-1DF72C122FEC}" srcOrd="1" destOrd="0" presId="urn:microsoft.com/office/officeart/2005/8/layout/target3"/>
    <dgm:cxn modelId="{81172B17-63C4-4B80-BBC1-10117D3BE614}" type="presParOf" srcId="{2DBE0090-4872-4667-AE6D-F53FBAF92C04}" destId="{024446C5-B96C-44CA-9B07-A3B3A6D818C3}" srcOrd="2" destOrd="0" presId="urn:microsoft.com/office/officeart/2005/8/layout/target3"/>
    <dgm:cxn modelId="{703F9073-ED53-4F16-AC30-3E57F341A2A1}" type="presParOf" srcId="{2DBE0090-4872-4667-AE6D-F53FBAF92C04}" destId="{07E2CB2B-5C7F-432B-98CD-AEB4500A49A7}" srcOrd="3" destOrd="0" presId="urn:microsoft.com/office/officeart/2005/8/layout/target3"/>
    <dgm:cxn modelId="{E2651004-295B-48B0-9B66-30009BB671C6}" type="presParOf" srcId="{2DBE0090-4872-4667-AE6D-F53FBAF92C04}" destId="{EB548DE1-CA43-48D1-BCA5-67DCA0FC78B1}" srcOrd="4" destOrd="0" presId="urn:microsoft.com/office/officeart/2005/8/layout/target3"/>
    <dgm:cxn modelId="{16C3AA1B-0464-43BD-9AEA-952A5D174146}" type="presParOf" srcId="{2DBE0090-4872-4667-AE6D-F53FBAF92C04}" destId="{D45BDC75-C947-435B-B54E-130F157442E4}" srcOrd="5" destOrd="0" presId="urn:microsoft.com/office/officeart/2005/8/layout/target3"/>
    <dgm:cxn modelId="{62DBBEAB-6BFC-4D9F-A883-4CD35415D24B}" type="presParOf" srcId="{2DBE0090-4872-4667-AE6D-F53FBAF92C04}" destId="{B341E36C-A78B-4EE0-9219-6A12B625D79C}" srcOrd="6" destOrd="0" presId="urn:microsoft.com/office/officeart/2005/8/layout/target3"/>
    <dgm:cxn modelId="{FF7927F2-96E7-4115-AA2F-3061AB4C66E1}" type="presParOf" srcId="{2DBE0090-4872-4667-AE6D-F53FBAF92C04}" destId="{31F942FD-59FC-42B3-ABB9-211ED9173A9C}" srcOrd="7" destOrd="0" presId="urn:microsoft.com/office/officeart/2005/8/layout/target3"/>
    <dgm:cxn modelId="{961399A4-DF70-438B-8E27-EC090BA61353}" type="presParOf" srcId="{2DBE0090-4872-4667-AE6D-F53FBAF92C04}" destId="{70B70AF5-2692-40A9-B632-114F6D9DCD3A}" srcOrd="8" destOrd="0" presId="urn:microsoft.com/office/officeart/2005/8/layout/target3"/>
    <dgm:cxn modelId="{AFFAFEA4-26A9-4856-AC6A-5F8657C74C3C}" type="presParOf" srcId="{2DBE0090-4872-4667-AE6D-F53FBAF92C04}" destId="{58603394-CB5C-4450-89EC-7F05E18A5FCE}" srcOrd="9" destOrd="0" presId="urn:microsoft.com/office/officeart/2005/8/layout/target3"/>
    <dgm:cxn modelId="{6562E985-83C4-4EC2-8CCF-D3D8123511AF}" type="presParOf" srcId="{2DBE0090-4872-4667-AE6D-F53FBAF92C04}" destId="{D02CE6C6-77E2-4BC0-B7F6-7D44F2DCB5C7}" srcOrd="10" destOrd="0" presId="urn:microsoft.com/office/officeart/2005/8/layout/target3"/>
    <dgm:cxn modelId="{001D5B8A-A026-4FE0-8086-D7E79FA6A27B}" type="presParOf" srcId="{2DBE0090-4872-4667-AE6D-F53FBAF92C04}" destId="{A7806236-81E2-4565-8089-EE0CD6CBA8F7}" srcOrd="11" destOrd="0" presId="urn:microsoft.com/office/officeart/2005/8/layout/target3"/>
    <dgm:cxn modelId="{EB9DD7F8-6BDA-4DCE-B4EE-2FAAD6A8CB6F}" type="presParOf" srcId="{2DBE0090-4872-4667-AE6D-F53FBAF92C04}" destId="{E1D6AF33-E688-487C-B5D8-727479035F46}" srcOrd="12" destOrd="0" presId="urn:microsoft.com/office/officeart/2005/8/layout/target3"/>
    <dgm:cxn modelId="{E6A8662F-2C1C-4C46-AFCE-4EF8459F20F0}" type="presParOf" srcId="{2DBE0090-4872-4667-AE6D-F53FBAF92C04}" destId="{C55668EB-5C65-43A9-B2A8-A22D09B44A19}" srcOrd="13" destOrd="0" presId="urn:microsoft.com/office/officeart/2005/8/layout/target3"/>
    <dgm:cxn modelId="{060F03D9-AC0D-48A5-85D9-24B845B6B906}" type="presParOf" srcId="{2DBE0090-4872-4667-AE6D-F53FBAF92C04}" destId="{B33912B1-A942-44DC-8308-52FFBC9EDDF3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328691-CD3D-4C61-B66D-9255F88FA4FF}" type="doc">
      <dgm:prSet loTypeId="urn:microsoft.com/office/officeart/2005/8/layout/hierarchy3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fi-FI"/>
        </a:p>
      </dgm:t>
    </dgm:pt>
    <dgm:pt modelId="{25B0B1A2-B2E3-49A7-B8B6-DA29C8227C77}">
      <dgm:prSet phldrT="[Teksti]"/>
      <dgm:spPr/>
      <dgm:t>
        <a:bodyPr/>
        <a:lstStyle/>
        <a:p>
          <a:r>
            <a:rPr lang="fi-FI" dirty="0" smtClean="0"/>
            <a:t>1.</a:t>
          </a:r>
        </a:p>
        <a:p>
          <a:r>
            <a:rPr lang="fi-FI" dirty="0" smtClean="0"/>
            <a:t>Kokouskäytännöt selkiytyneet</a:t>
          </a:r>
          <a:endParaRPr lang="fi-FI" dirty="0"/>
        </a:p>
      </dgm:t>
    </dgm:pt>
    <dgm:pt modelId="{D3997C0E-5DA4-4836-8334-2FA901905855}" type="parTrans" cxnId="{6CC63815-76F8-4DE9-A41F-EC9E14A609D7}">
      <dgm:prSet/>
      <dgm:spPr/>
      <dgm:t>
        <a:bodyPr/>
        <a:lstStyle/>
        <a:p>
          <a:endParaRPr lang="fi-FI"/>
        </a:p>
      </dgm:t>
    </dgm:pt>
    <dgm:pt modelId="{7FDB65EF-767A-49D9-B3C1-9713C0368FA0}" type="sibTrans" cxnId="{6CC63815-76F8-4DE9-A41F-EC9E14A609D7}">
      <dgm:prSet/>
      <dgm:spPr/>
      <dgm:t>
        <a:bodyPr/>
        <a:lstStyle/>
        <a:p>
          <a:endParaRPr lang="fi-FI"/>
        </a:p>
      </dgm:t>
    </dgm:pt>
    <dgm:pt modelId="{3F0BF310-9870-42BC-907F-8CBB6A50746D}">
      <dgm:prSet phldrT="[Teksti]" custT="1"/>
      <dgm:spPr/>
      <dgm:t>
        <a:bodyPr/>
        <a:lstStyle/>
        <a:p>
          <a:r>
            <a:rPr lang="fi-FI" sz="1400" dirty="0" smtClean="0"/>
            <a:t>Yhteinen viikkopalaveri</a:t>
          </a:r>
          <a:endParaRPr lang="fi-FI" sz="1400" dirty="0"/>
        </a:p>
      </dgm:t>
    </dgm:pt>
    <dgm:pt modelId="{1E6DF8EB-4DFE-4BFF-9929-0E1DA594D514}" type="parTrans" cxnId="{7AC2199E-32F6-4864-A747-867C0809DF36}">
      <dgm:prSet/>
      <dgm:spPr/>
      <dgm:t>
        <a:bodyPr/>
        <a:lstStyle/>
        <a:p>
          <a:endParaRPr lang="fi-FI"/>
        </a:p>
      </dgm:t>
    </dgm:pt>
    <dgm:pt modelId="{5DE1C018-AD7E-416E-AC35-9958B726A2BF}" type="sibTrans" cxnId="{7AC2199E-32F6-4864-A747-867C0809DF36}">
      <dgm:prSet/>
      <dgm:spPr/>
      <dgm:t>
        <a:bodyPr/>
        <a:lstStyle/>
        <a:p>
          <a:endParaRPr lang="fi-FI"/>
        </a:p>
      </dgm:t>
    </dgm:pt>
    <dgm:pt modelId="{66A425AB-B99C-4CF2-927F-61EF335941D1}">
      <dgm:prSet phldrT="[Teksti]" custT="1"/>
      <dgm:spPr/>
      <dgm:t>
        <a:bodyPr/>
        <a:lstStyle/>
        <a:p>
          <a:r>
            <a:rPr lang="fi-FI" sz="1400" dirty="0" smtClean="0"/>
            <a:t>Tiimipalaveri</a:t>
          </a:r>
          <a:endParaRPr lang="fi-FI" sz="1400" dirty="0"/>
        </a:p>
      </dgm:t>
    </dgm:pt>
    <dgm:pt modelId="{36E434CD-5054-424D-9A3C-3CB2591520E0}" type="parTrans" cxnId="{1ECF4E39-9A85-4989-A1FB-8A6B5028D1FD}">
      <dgm:prSet/>
      <dgm:spPr/>
      <dgm:t>
        <a:bodyPr/>
        <a:lstStyle/>
        <a:p>
          <a:endParaRPr lang="fi-FI"/>
        </a:p>
      </dgm:t>
    </dgm:pt>
    <dgm:pt modelId="{80F5AAA0-AECE-4E97-8BC5-3372BEF6FF13}" type="sibTrans" cxnId="{1ECF4E39-9A85-4989-A1FB-8A6B5028D1FD}">
      <dgm:prSet/>
      <dgm:spPr/>
      <dgm:t>
        <a:bodyPr/>
        <a:lstStyle/>
        <a:p>
          <a:endParaRPr lang="fi-FI"/>
        </a:p>
      </dgm:t>
    </dgm:pt>
    <dgm:pt modelId="{7943636B-300B-44EB-8470-909AFDD2CC2E}">
      <dgm:prSet phldrT="[Teksti]" custT="1"/>
      <dgm:spPr/>
      <dgm:t>
        <a:bodyPr/>
        <a:lstStyle/>
        <a:p>
          <a:r>
            <a:rPr lang="fi-FI" sz="1300" dirty="0" smtClean="0"/>
            <a:t>2. </a:t>
          </a:r>
        </a:p>
        <a:p>
          <a:r>
            <a:rPr lang="fi-FI" sz="1600" dirty="0" smtClean="0"/>
            <a:t>Varhaiskasvatussuunnitelmat</a:t>
          </a:r>
        </a:p>
        <a:p>
          <a:r>
            <a:rPr lang="fi-FI" sz="1300" dirty="0" smtClean="0"/>
            <a:t> </a:t>
          </a:r>
          <a:r>
            <a:rPr lang="fi-FI" sz="1400" b="1" dirty="0" smtClean="0"/>
            <a:t>HELPOTTAVAT</a:t>
          </a:r>
        </a:p>
        <a:p>
          <a:r>
            <a:rPr lang="fi-FI" sz="1300" dirty="0" smtClean="0"/>
            <a:t> arkea</a:t>
          </a:r>
          <a:endParaRPr lang="fi-FI" sz="1300" dirty="0"/>
        </a:p>
      </dgm:t>
    </dgm:pt>
    <dgm:pt modelId="{DB354399-C85A-4575-B284-6521D176B404}" type="parTrans" cxnId="{9C912589-A136-46BD-833E-A135D929C625}">
      <dgm:prSet/>
      <dgm:spPr/>
      <dgm:t>
        <a:bodyPr/>
        <a:lstStyle/>
        <a:p>
          <a:endParaRPr lang="fi-FI"/>
        </a:p>
      </dgm:t>
    </dgm:pt>
    <dgm:pt modelId="{A9661349-967B-4496-A686-BDD0FD863D43}" type="sibTrans" cxnId="{9C912589-A136-46BD-833E-A135D929C625}">
      <dgm:prSet/>
      <dgm:spPr/>
      <dgm:t>
        <a:bodyPr/>
        <a:lstStyle/>
        <a:p>
          <a:endParaRPr lang="fi-FI"/>
        </a:p>
      </dgm:t>
    </dgm:pt>
    <dgm:pt modelId="{F43E6528-5DE5-49A7-80AA-AAA18CC114F9}">
      <dgm:prSet phldrT="[Teksti]" custT="1"/>
      <dgm:spPr/>
      <dgm:t>
        <a:bodyPr/>
        <a:lstStyle/>
        <a:p>
          <a:r>
            <a:rPr lang="fi-FI" sz="1400" dirty="0" smtClean="0"/>
            <a:t>Lapsivasu</a:t>
          </a:r>
          <a:endParaRPr lang="fi-FI" sz="1400" dirty="0"/>
        </a:p>
      </dgm:t>
    </dgm:pt>
    <dgm:pt modelId="{B4E3BC23-BAD5-4BE8-BE69-54AA172AD09A}" type="parTrans" cxnId="{2885D4B4-4ACC-4CD2-AA33-FAAFE50C1B15}">
      <dgm:prSet/>
      <dgm:spPr/>
      <dgm:t>
        <a:bodyPr/>
        <a:lstStyle/>
        <a:p>
          <a:endParaRPr lang="fi-FI"/>
        </a:p>
      </dgm:t>
    </dgm:pt>
    <dgm:pt modelId="{308B1EEE-99F4-4DE1-8526-489C87983CCF}" type="sibTrans" cxnId="{2885D4B4-4ACC-4CD2-AA33-FAAFE50C1B15}">
      <dgm:prSet/>
      <dgm:spPr/>
      <dgm:t>
        <a:bodyPr/>
        <a:lstStyle/>
        <a:p>
          <a:endParaRPr lang="fi-FI"/>
        </a:p>
      </dgm:t>
    </dgm:pt>
    <dgm:pt modelId="{501600FA-A93D-4484-B68D-C84C5B7EDDB4}">
      <dgm:prSet phldrT="[Teksti]"/>
      <dgm:spPr/>
      <dgm:t>
        <a:bodyPr/>
        <a:lstStyle/>
        <a:p>
          <a:r>
            <a:rPr lang="fi-FI" dirty="0" smtClean="0"/>
            <a:t>3. </a:t>
          </a:r>
        </a:p>
        <a:p>
          <a:r>
            <a:rPr lang="fi-FI" dirty="0" smtClean="0"/>
            <a:t>Jokainen tiimi on ottanut käyttöönsä uuden pedagogisen menetelmän</a:t>
          </a:r>
          <a:endParaRPr lang="fi-FI" dirty="0"/>
        </a:p>
      </dgm:t>
    </dgm:pt>
    <dgm:pt modelId="{833FDE85-458B-43A0-988D-72547F48A9AB}" type="parTrans" cxnId="{FB1AE6BE-DF8F-4020-9D9E-F5396D65C08C}">
      <dgm:prSet/>
      <dgm:spPr/>
      <dgm:t>
        <a:bodyPr/>
        <a:lstStyle/>
        <a:p>
          <a:endParaRPr lang="fi-FI"/>
        </a:p>
      </dgm:t>
    </dgm:pt>
    <dgm:pt modelId="{843A8B63-752B-40C6-81B1-5CA4C3FC6CD8}" type="sibTrans" cxnId="{FB1AE6BE-DF8F-4020-9D9E-F5396D65C08C}">
      <dgm:prSet/>
      <dgm:spPr/>
      <dgm:t>
        <a:bodyPr/>
        <a:lstStyle/>
        <a:p>
          <a:endParaRPr lang="fi-FI"/>
        </a:p>
      </dgm:t>
    </dgm:pt>
    <dgm:pt modelId="{AAA1EC6F-599F-45C2-B10B-001A624DC867}">
      <dgm:prSet phldrT="[Teksti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fi-FI" sz="1400" b="1" dirty="0" smtClean="0"/>
            <a:t>Pedagogiset palaverit</a:t>
          </a:r>
          <a:endParaRPr lang="fi-FI" sz="1400" b="1" dirty="0"/>
        </a:p>
      </dgm:t>
    </dgm:pt>
    <dgm:pt modelId="{D487F108-E192-4002-AE5D-48468A36413E}" type="parTrans" cxnId="{6385FBE4-D3CF-4FEB-A68D-BF9C7FA580D4}">
      <dgm:prSet/>
      <dgm:spPr/>
      <dgm:t>
        <a:bodyPr/>
        <a:lstStyle/>
        <a:p>
          <a:endParaRPr lang="fi-FI"/>
        </a:p>
      </dgm:t>
    </dgm:pt>
    <dgm:pt modelId="{669B9DB8-E813-48DA-B833-34F14A1090A7}" type="sibTrans" cxnId="{6385FBE4-D3CF-4FEB-A68D-BF9C7FA580D4}">
      <dgm:prSet/>
      <dgm:spPr/>
      <dgm:t>
        <a:bodyPr/>
        <a:lstStyle/>
        <a:p>
          <a:endParaRPr lang="fi-FI"/>
        </a:p>
      </dgm:t>
    </dgm:pt>
    <dgm:pt modelId="{57534977-F9A8-4E4A-BD54-4897B947D7D1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fi-FI" sz="1000" b="1" dirty="0" smtClean="0"/>
            <a:t>Osana viikkopalaveria</a:t>
          </a:r>
          <a:endParaRPr lang="fi-FI" sz="1000" b="1" dirty="0"/>
        </a:p>
      </dgm:t>
    </dgm:pt>
    <dgm:pt modelId="{DF7958FB-2A75-43A3-ABEB-9BBFD7C77B80}" type="parTrans" cxnId="{75D7F9F5-4008-46A4-A33C-1DB1639B43F4}">
      <dgm:prSet/>
      <dgm:spPr/>
      <dgm:t>
        <a:bodyPr/>
        <a:lstStyle/>
        <a:p>
          <a:endParaRPr lang="fi-FI"/>
        </a:p>
      </dgm:t>
    </dgm:pt>
    <dgm:pt modelId="{2979F375-DE3E-49B2-B647-281041BA7E33}" type="sibTrans" cxnId="{75D7F9F5-4008-46A4-A33C-1DB1639B43F4}">
      <dgm:prSet/>
      <dgm:spPr/>
      <dgm:t>
        <a:bodyPr/>
        <a:lstStyle/>
        <a:p>
          <a:endParaRPr lang="fi-FI"/>
        </a:p>
      </dgm:t>
    </dgm:pt>
    <dgm:pt modelId="{6B9D5D47-F991-492E-B196-769F59F96678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fi-FI" sz="1000" b="1" dirty="0" smtClean="0"/>
            <a:t>Ammattiryhmittäin 1-2 x kaudessa</a:t>
          </a:r>
          <a:endParaRPr lang="fi-FI" sz="1000" b="1" dirty="0"/>
        </a:p>
      </dgm:t>
    </dgm:pt>
    <dgm:pt modelId="{0E98956E-4AFE-41B6-94A5-448892EC95F5}" type="parTrans" cxnId="{19D72B83-4FB7-4B9B-BEA1-F3E7532E152A}">
      <dgm:prSet/>
      <dgm:spPr/>
      <dgm:t>
        <a:bodyPr/>
        <a:lstStyle/>
        <a:p>
          <a:endParaRPr lang="fi-FI"/>
        </a:p>
      </dgm:t>
    </dgm:pt>
    <dgm:pt modelId="{433567FC-DAFD-45C0-A133-A45371E44C46}" type="sibTrans" cxnId="{19D72B83-4FB7-4B9B-BEA1-F3E7532E152A}">
      <dgm:prSet/>
      <dgm:spPr/>
      <dgm:t>
        <a:bodyPr/>
        <a:lstStyle/>
        <a:p>
          <a:endParaRPr lang="fi-FI"/>
        </a:p>
      </dgm:t>
    </dgm:pt>
    <dgm:pt modelId="{D229456B-0657-4A08-9D9E-3649B2152423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fi-FI" sz="1000" b="1" dirty="0" smtClean="0"/>
            <a:t>Vasun päivitysprosessin velvoittamat</a:t>
          </a:r>
          <a:endParaRPr lang="fi-FI" sz="1000" b="1" dirty="0"/>
        </a:p>
      </dgm:t>
    </dgm:pt>
    <dgm:pt modelId="{A9603509-66EC-4382-8883-066B157878A3}" type="parTrans" cxnId="{2DBA8FD4-29FC-4F5F-AC85-939298D16206}">
      <dgm:prSet/>
      <dgm:spPr/>
      <dgm:t>
        <a:bodyPr/>
        <a:lstStyle/>
        <a:p>
          <a:endParaRPr lang="fi-FI"/>
        </a:p>
      </dgm:t>
    </dgm:pt>
    <dgm:pt modelId="{A6130333-9ADA-4994-90CA-5E604AE769FF}" type="sibTrans" cxnId="{2DBA8FD4-29FC-4F5F-AC85-939298D16206}">
      <dgm:prSet/>
      <dgm:spPr/>
      <dgm:t>
        <a:bodyPr/>
        <a:lstStyle/>
        <a:p>
          <a:endParaRPr lang="fi-FI"/>
        </a:p>
      </dgm:t>
    </dgm:pt>
    <dgm:pt modelId="{26517385-9F49-45BF-9996-11E691967278}">
      <dgm:prSet phldrT="[Teksti]" custT="1"/>
      <dgm:spPr/>
      <dgm:t>
        <a:bodyPr/>
        <a:lstStyle/>
        <a:p>
          <a:pPr algn="l"/>
          <a:r>
            <a:rPr lang="fi-FI" sz="1400" dirty="0" smtClean="0"/>
            <a:t>Ryhmävasu</a:t>
          </a:r>
          <a:endParaRPr lang="fi-FI" sz="1400" dirty="0"/>
        </a:p>
      </dgm:t>
    </dgm:pt>
    <dgm:pt modelId="{AEB11B58-BAA8-410B-A2EA-611FD49BDDF3}" type="parTrans" cxnId="{20BBF335-15AF-42CA-9515-F90CACFFDA90}">
      <dgm:prSet/>
      <dgm:spPr/>
      <dgm:t>
        <a:bodyPr/>
        <a:lstStyle/>
        <a:p>
          <a:endParaRPr lang="fi-FI"/>
        </a:p>
      </dgm:t>
    </dgm:pt>
    <dgm:pt modelId="{5CA1D44A-D08C-4A06-8AD5-D6ECF2E90C80}" type="sibTrans" cxnId="{20BBF335-15AF-42CA-9515-F90CACFFDA90}">
      <dgm:prSet/>
      <dgm:spPr/>
      <dgm:t>
        <a:bodyPr/>
        <a:lstStyle/>
        <a:p>
          <a:endParaRPr lang="fi-FI"/>
        </a:p>
      </dgm:t>
    </dgm:pt>
    <dgm:pt modelId="{D42C8B5C-4A9F-4D0E-90CE-422E80AC8CF6}">
      <dgm:prSet phldrT="[Teksti]" custT="1"/>
      <dgm:spPr/>
      <dgm:t>
        <a:bodyPr/>
        <a:lstStyle/>
        <a:p>
          <a:pPr algn="l"/>
          <a:r>
            <a:rPr lang="fi-FI" sz="1400" dirty="0" smtClean="0"/>
            <a:t>Tiimisopimus</a:t>
          </a:r>
        </a:p>
        <a:p>
          <a:pPr algn="l"/>
          <a:r>
            <a:rPr lang="fi-FI" sz="1400" dirty="0" smtClean="0"/>
            <a:t>  </a:t>
          </a:r>
          <a:r>
            <a:rPr lang="fi-FI" sz="1050" dirty="0" smtClean="0"/>
            <a:t>pedagoginen perustelu kaikelle tekemiselle</a:t>
          </a:r>
        </a:p>
        <a:p>
          <a:pPr algn="l"/>
          <a:r>
            <a:rPr lang="fi-FI" sz="1050" dirty="0" smtClean="0"/>
            <a:t>  yhteiset, yksityiskohtaisestikin sovitut toimintamallit</a:t>
          </a:r>
        </a:p>
        <a:p>
          <a:pPr algn="l"/>
          <a:endParaRPr lang="fi-FI" sz="1400" dirty="0"/>
        </a:p>
      </dgm:t>
    </dgm:pt>
    <dgm:pt modelId="{577B6A35-F7BB-4EB7-BFE6-F329103862A5}" type="parTrans" cxnId="{3D53E5E9-9511-47FF-8D2D-53C0391269DE}">
      <dgm:prSet/>
      <dgm:spPr/>
      <dgm:t>
        <a:bodyPr/>
        <a:lstStyle/>
        <a:p>
          <a:endParaRPr lang="fi-FI"/>
        </a:p>
      </dgm:t>
    </dgm:pt>
    <dgm:pt modelId="{56AF8E34-D05B-487C-B235-A9327087FAA6}" type="sibTrans" cxnId="{3D53E5E9-9511-47FF-8D2D-53C0391269DE}">
      <dgm:prSet/>
      <dgm:spPr/>
      <dgm:t>
        <a:bodyPr/>
        <a:lstStyle/>
        <a:p>
          <a:endParaRPr lang="fi-FI"/>
        </a:p>
      </dgm:t>
    </dgm:pt>
    <dgm:pt modelId="{E39AA3DC-B703-4477-8D4F-ED26398931A5}">
      <dgm:prSet phldrT="[Teksti]" custT="1"/>
      <dgm:spPr/>
      <dgm:t>
        <a:bodyPr/>
        <a:lstStyle/>
        <a:p>
          <a:r>
            <a:rPr lang="fi-FI" sz="1400" dirty="0" smtClean="0"/>
            <a:t>Ammatillinen työkalupakki</a:t>
          </a:r>
          <a:endParaRPr lang="fi-FI" sz="1400" dirty="0"/>
        </a:p>
      </dgm:t>
    </dgm:pt>
    <dgm:pt modelId="{1BA7AC7A-DFFB-4D2C-B6BC-318AA2A92C24}" type="parTrans" cxnId="{169A20A7-753E-4513-A68D-A8F10F17A667}">
      <dgm:prSet/>
      <dgm:spPr/>
      <dgm:t>
        <a:bodyPr/>
        <a:lstStyle/>
        <a:p>
          <a:endParaRPr lang="fi-FI"/>
        </a:p>
      </dgm:t>
    </dgm:pt>
    <dgm:pt modelId="{38BC0928-3B40-47B3-AA18-782E70174F51}" type="sibTrans" cxnId="{169A20A7-753E-4513-A68D-A8F10F17A667}">
      <dgm:prSet/>
      <dgm:spPr/>
      <dgm:t>
        <a:bodyPr/>
        <a:lstStyle/>
        <a:p>
          <a:endParaRPr lang="fi-FI"/>
        </a:p>
      </dgm:t>
    </dgm:pt>
    <dgm:pt modelId="{1B1EA86F-11B6-4E38-BB4B-CD8BAABAEB46}">
      <dgm:prSet phldrT="[Teksti]" custT="1"/>
      <dgm:spPr/>
      <dgm:t>
        <a:bodyPr/>
        <a:lstStyle/>
        <a:p>
          <a:pPr algn="ctr"/>
          <a:r>
            <a:rPr lang="fi-FI" sz="1400" dirty="0" smtClean="0"/>
            <a:t>Osaamisen esiintuominen huoltajille ja kollegoille</a:t>
          </a:r>
          <a:endParaRPr lang="fi-FI" sz="1400" dirty="0"/>
        </a:p>
      </dgm:t>
    </dgm:pt>
    <dgm:pt modelId="{5ADB6DB4-29D1-4E05-A670-3112D5985DDB}" type="parTrans" cxnId="{B98D29D7-5A18-497F-B1ED-9EA051C5C4F8}">
      <dgm:prSet/>
      <dgm:spPr/>
      <dgm:t>
        <a:bodyPr/>
        <a:lstStyle/>
        <a:p>
          <a:endParaRPr lang="fi-FI"/>
        </a:p>
      </dgm:t>
    </dgm:pt>
    <dgm:pt modelId="{CBEFEB87-C035-4623-A7D2-D7FCDD1C478C}" type="sibTrans" cxnId="{B98D29D7-5A18-497F-B1ED-9EA051C5C4F8}">
      <dgm:prSet/>
      <dgm:spPr/>
      <dgm:t>
        <a:bodyPr/>
        <a:lstStyle/>
        <a:p>
          <a:endParaRPr lang="fi-FI"/>
        </a:p>
      </dgm:t>
    </dgm:pt>
    <dgm:pt modelId="{8CF47454-73FF-4B32-A7E2-5CFCA1A19807}">
      <dgm:prSet phldrT="[Teksti]" custT="1"/>
      <dgm:spPr/>
      <dgm:t>
        <a:bodyPr/>
        <a:lstStyle/>
        <a:p>
          <a:r>
            <a:rPr lang="fi-FI" sz="1000" dirty="0" smtClean="0"/>
            <a:t>Sama edustaja koko ajan paikalla, edustajan tiedotusvastuu</a:t>
          </a:r>
          <a:endParaRPr lang="fi-FI" sz="1000" dirty="0"/>
        </a:p>
      </dgm:t>
    </dgm:pt>
    <dgm:pt modelId="{0D639A68-1CFB-440E-B1E3-6CA81716FAD0}" type="parTrans" cxnId="{403790D1-B03F-42D7-BBB2-7C059081A90B}">
      <dgm:prSet/>
      <dgm:spPr/>
      <dgm:t>
        <a:bodyPr/>
        <a:lstStyle/>
        <a:p>
          <a:endParaRPr lang="fi-FI"/>
        </a:p>
      </dgm:t>
    </dgm:pt>
    <dgm:pt modelId="{67A59F44-B29A-4E6E-B75F-DE4D3FDA4929}" type="sibTrans" cxnId="{403790D1-B03F-42D7-BBB2-7C059081A90B}">
      <dgm:prSet/>
      <dgm:spPr/>
      <dgm:t>
        <a:bodyPr/>
        <a:lstStyle/>
        <a:p>
          <a:endParaRPr lang="fi-FI"/>
        </a:p>
      </dgm:t>
    </dgm:pt>
    <dgm:pt modelId="{B313EB98-67A9-4AE2-AAD3-C285771FC107}">
      <dgm:prSet phldrT="[Teksti]" custT="1"/>
      <dgm:spPr/>
      <dgm:t>
        <a:bodyPr/>
        <a:lstStyle/>
        <a:p>
          <a:r>
            <a:rPr lang="fi-FI" sz="1000" dirty="0" smtClean="0"/>
            <a:t>Infoasiat kirjattu jo etukäteen esityslistaan, aikaa yhteiseen keskusteluun</a:t>
          </a:r>
          <a:endParaRPr lang="fi-FI" sz="1000" dirty="0"/>
        </a:p>
      </dgm:t>
    </dgm:pt>
    <dgm:pt modelId="{A9671A28-002E-4C0C-AF99-EABFA5701A37}" type="parTrans" cxnId="{C8106A3C-7587-4369-8E43-7685104DD8AB}">
      <dgm:prSet/>
      <dgm:spPr/>
      <dgm:t>
        <a:bodyPr/>
        <a:lstStyle/>
        <a:p>
          <a:endParaRPr lang="fi-FI"/>
        </a:p>
      </dgm:t>
    </dgm:pt>
    <dgm:pt modelId="{758C90FE-A99C-4AAD-8547-7DDE38C3D4C8}" type="sibTrans" cxnId="{C8106A3C-7587-4369-8E43-7685104DD8AB}">
      <dgm:prSet/>
      <dgm:spPr/>
      <dgm:t>
        <a:bodyPr/>
        <a:lstStyle/>
        <a:p>
          <a:endParaRPr lang="fi-FI"/>
        </a:p>
      </dgm:t>
    </dgm:pt>
    <dgm:pt modelId="{678E82CA-3522-4AAD-84C4-61A2101F4DE2}">
      <dgm:prSet phldrT="[Teksti]" custT="1"/>
      <dgm:spPr/>
      <dgm:t>
        <a:bodyPr/>
        <a:lstStyle/>
        <a:p>
          <a:endParaRPr lang="fi-FI" sz="1000" dirty="0"/>
        </a:p>
      </dgm:t>
    </dgm:pt>
    <dgm:pt modelId="{8F53C61A-FAB1-408B-8E3A-B68879DEB9AA}" type="parTrans" cxnId="{14BCB1B5-B15D-49FB-AC27-7FD531E9D51B}">
      <dgm:prSet/>
      <dgm:spPr/>
      <dgm:t>
        <a:bodyPr/>
        <a:lstStyle/>
        <a:p>
          <a:endParaRPr lang="fi-FI"/>
        </a:p>
      </dgm:t>
    </dgm:pt>
    <dgm:pt modelId="{A599A864-4D4E-4F81-97B4-E3F89F4F9AAF}" type="sibTrans" cxnId="{14BCB1B5-B15D-49FB-AC27-7FD531E9D51B}">
      <dgm:prSet/>
      <dgm:spPr/>
      <dgm:t>
        <a:bodyPr/>
        <a:lstStyle/>
        <a:p>
          <a:endParaRPr lang="fi-FI"/>
        </a:p>
      </dgm:t>
    </dgm:pt>
    <dgm:pt modelId="{19225342-A5EE-4D6C-8130-7CDCBF09C3A0}">
      <dgm:prSet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fi-FI" sz="1000" b="1" dirty="0" smtClean="0"/>
            <a:t>Tiimin </a:t>
          </a:r>
          <a:r>
            <a:rPr lang="fi-FI" sz="1000" b="1" dirty="0" err="1" smtClean="0"/>
            <a:t>lto:ien</a:t>
          </a:r>
          <a:r>
            <a:rPr lang="fi-FI" sz="1000" b="1" dirty="0" smtClean="0"/>
            <a:t> yhteinen suunnitteluaika 3 </a:t>
          </a:r>
          <a:r>
            <a:rPr lang="fi-FI" sz="1000" b="1" dirty="0" err="1" smtClean="0"/>
            <a:t>vkon</a:t>
          </a:r>
          <a:r>
            <a:rPr lang="fi-FI" sz="1000" b="1" dirty="0" smtClean="0"/>
            <a:t> työvuorolistassa</a:t>
          </a:r>
          <a:endParaRPr lang="fi-FI" sz="1000" b="1" dirty="0"/>
        </a:p>
      </dgm:t>
    </dgm:pt>
    <dgm:pt modelId="{34FEA6C6-D150-49A0-8B76-0352D22D2140}" type="parTrans" cxnId="{44894D30-D831-43A8-A274-B02157E471F4}">
      <dgm:prSet/>
      <dgm:spPr/>
      <dgm:t>
        <a:bodyPr/>
        <a:lstStyle/>
        <a:p>
          <a:endParaRPr lang="fi-FI"/>
        </a:p>
      </dgm:t>
    </dgm:pt>
    <dgm:pt modelId="{A0C57AC6-24DA-42D8-ACDD-FDFBF8ACDC33}" type="sibTrans" cxnId="{44894D30-D831-43A8-A274-B02157E471F4}">
      <dgm:prSet/>
      <dgm:spPr/>
      <dgm:t>
        <a:bodyPr/>
        <a:lstStyle/>
        <a:p>
          <a:endParaRPr lang="fi-FI"/>
        </a:p>
      </dgm:t>
    </dgm:pt>
    <dgm:pt modelId="{43E78B22-7B9B-458B-9305-DF1D152B3E5D}">
      <dgm:prSet custT="1"/>
      <dgm:spPr/>
      <dgm:t>
        <a:bodyPr/>
        <a:lstStyle/>
        <a:p>
          <a:r>
            <a:rPr lang="fi-FI" sz="1000" dirty="0" err="1" smtClean="0"/>
            <a:t>Veo:n</a:t>
          </a:r>
          <a:r>
            <a:rPr lang="fi-FI" sz="1000" dirty="0" smtClean="0"/>
            <a:t> suora tuki</a:t>
          </a:r>
          <a:endParaRPr lang="fi-FI" sz="1000" dirty="0"/>
        </a:p>
      </dgm:t>
    </dgm:pt>
    <dgm:pt modelId="{E07D4F4F-BBB4-4A01-BD82-3C41FCF8105E}" type="parTrans" cxnId="{8B300276-A07B-4BFB-AA1A-946E4F0F5D6F}">
      <dgm:prSet/>
      <dgm:spPr/>
      <dgm:t>
        <a:bodyPr/>
        <a:lstStyle/>
        <a:p>
          <a:endParaRPr lang="fi-FI"/>
        </a:p>
      </dgm:t>
    </dgm:pt>
    <dgm:pt modelId="{B40CAF3C-8EF3-466A-952C-0A1E762B6410}" type="sibTrans" cxnId="{8B300276-A07B-4BFB-AA1A-946E4F0F5D6F}">
      <dgm:prSet/>
      <dgm:spPr/>
      <dgm:t>
        <a:bodyPr/>
        <a:lstStyle/>
        <a:p>
          <a:endParaRPr lang="fi-FI"/>
        </a:p>
      </dgm:t>
    </dgm:pt>
    <dgm:pt modelId="{9D158A60-1247-4FEB-BFA9-2085F07E5E11}">
      <dgm:prSet custT="1"/>
      <dgm:spPr/>
      <dgm:t>
        <a:bodyPr/>
        <a:lstStyle/>
        <a:p>
          <a:endParaRPr lang="fi-FI" sz="900" dirty="0"/>
        </a:p>
      </dgm:t>
    </dgm:pt>
    <dgm:pt modelId="{91446ED5-9EBC-4106-AF0B-F9C113F0F513}" type="parTrans" cxnId="{267DD0CA-8400-4D27-A56B-2EB2185881C7}">
      <dgm:prSet/>
      <dgm:spPr/>
      <dgm:t>
        <a:bodyPr/>
        <a:lstStyle/>
        <a:p>
          <a:endParaRPr lang="fi-FI"/>
        </a:p>
      </dgm:t>
    </dgm:pt>
    <dgm:pt modelId="{4D62C419-9441-475A-98FC-8CC61B2D1BDC}" type="sibTrans" cxnId="{267DD0CA-8400-4D27-A56B-2EB2185881C7}">
      <dgm:prSet/>
      <dgm:spPr/>
      <dgm:t>
        <a:bodyPr/>
        <a:lstStyle/>
        <a:p>
          <a:endParaRPr lang="fi-FI"/>
        </a:p>
      </dgm:t>
    </dgm:pt>
    <dgm:pt modelId="{D03ECC5C-A3F9-4EC2-93F3-1ECE9E4D09B0}">
      <dgm:prSet custT="1"/>
      <dgm:spPr/>
      <dgm:t>
        <a:bodyPr/>
        <a:lstStyle/>
        <a:p>
          <a:r>
            <a:rPr lang="fi-FI" sz="1000" dirty="0" smtClean="0"/>
            <a:t>Koulutusta kauden alussa kaikille</a:t>
          </a:r>
          <a:endParaRPr lang="fi-FI" sz="1000" dirty="0"/>
        </a:p>
      </dgm:t>
    </dgm:pt>
    <dgm:pt modelId="{F9816743-B0A0-42FD-94F1-C1DD6AC03E55}" type="parTrans" cxnId="{95C6C4D9-1520-46FF-AFC3-13C5272558AF}">
      <dgm:prSet/>
      <dgm:spPr/>
      <dgm:t>
        <a:bodyPr/>
        <a:lstStyle/>
        <a:p>
          <a:endParaRPr lang="fi-FI"/>
        </a:p>
      </dgm:t>
    </dgm:pt>
    <dgm:pt modelId="{3A994D63-299C-43B0-BEB1-F43FE0BE1921}" type="sibTrans" cxnId="{95C6C4D9-1520-46FF-AFC3-13C5272558AF}">
      <dgm:prSet/>
      <dgm:spPr/>
      <dgm:t>
        <a:bodyPr/>
        <a:lstStyle/>
        <a:p>
          <a:endParaRPr lang="fi-FI"/>
        </a:p>
      </dgm:t>
    </dgm:pt>
    <dgm:pt modelId="{F41597C4-2C6E-4E9E-B89E-137081CA3016}">
      <dgm:prSet custT="1"/>
      <dgm:spPr/>
      <dgm:t>
        <a:bodyPr/>
        <a:lstStyle/>
        <a:p>
          <a:r>
            <a:rPr lang="fi-FI" sz="1000" dirty="0" smtClean="0"/>
            <a:t>Ovensuupedagogiikasta ennakointiin </a:t>
          </a:r>
          <a:endParaRPr lang="fi-FI" sz="1000" dirty="0"/>
        </a:p>
      </dgm:t>
    </dgm:pt>
    <dgm:pt modelId="{BE60D058-E100-4CED-80A6-4FDD5A09D6C3}" type="parTrans" cxnId="{0173553F-5D3C-4C21-B017-F3D685069CC5}">
      <dgm:prSet/>
      <dgm:spPr/>
      <dgm:t>
        <a:bodyPr/>
        <a:lstStyle/>
        <a:p>
          <a:endParaRPr lang="fi-FI"/>
        </a:p>
      </dgm:t>
    </dgm:pt>
    <dgm:pt modelId="{505DBF61-D4C8-4110-8E02-8C873D51B992}" type="sibTrans" cxnId="{0173553F-5D3C-4C21-B017-F3D685069CC5}">
      <dgm:prSet/>
      <dgm:spPr/>
      <dgm:t>
        <a:bodyPr/>
        <a:lstStyle/>
        <a:p>
          <a:endParaRPr lang="fi-FI"/>
        </a:p>
      </dgm:t>
    </dgm:pt>
    <dgm:pt modelId="{9D58E20D-1062-4D79-9973-146CABD138F5}">
      <dgm:prSet custT="1"/>
      <dgm:spPr/>
      <dgm:t>
        <a:bodyPr/>
        <a:lstStyle/>
        <a:p>
          <a:r>
            <a:rPr lang="fi-FI" sz="1000" dirty="0" smtClean="0"/>
            <a:t>Työvuorojärjestelyt ( 9 h päivä / tasaus) mahdollistajana</a:t>
          </a:r>
          <a:endParaRPr lang="fi-FI" sz="1000" dirty="0"/>
        </a:p>
      </dgm:t>
    </dgm:pt>
    <dgm:pt modelId="{C3B1DECA-D210-42A4-B640-EB69504F7A0C}" type="parTrans" cxnId="{D6D8250A-771E-4CB2-BBEB-69538EBA9D65}">
      <dgm:prSet/>
      <dgm:spPr/>
      <dgm:t>
        <a:bodyPr/>
        <a:lstStyle/>
        <a:p>
          <a:endParaRPr lang="fi-FI"/>
        </a:p>
      </dgm:t>
    </dgm:pt>
    <dgm:pt modelId="{97D30116-1D4A-4431-BA5D-D0360F31242E}" type="sibTrans" cxnId="{D6D8250A-771E-4CB2-BBEB-69538EBA9D65}">
      <dgm:prSet/>
      <dgm:spPr/>
      <dgm:t>
        <a:bodyPr/>
        <a:lstStyle/>
        <a:p>
          <a:endParaRPr lang="fi-FI"/>
        </a:p>
      </dgm:t>
    </dgm:pt>
    <dgm:pt modelId="{DC85EE7A-979A-4CDD-8F6C-1650C09FAE8B}">
      <dgm:prSet custT="1"/>
      <dgm:spPr/>
      <dgm:t>
        <a:bodyPr/>
        <a:lstStyle/>
        <a:p>
          <a:r>
            <a:rPr lang="fi-FI" sz="1000" dirty="0" smtClean="0"/>
            <a:t>Yhteistyö ja paikkaamiskäytännöt</a:t>
          </a:r>
          <a:endParaRPr lang="fi-FI" sz="1000" dirty="0"/>
        </a:p>
      </dgm:t>
    </dgm:pt>
    <dgm:pt modelId="{4B774DB2-5267-4A01-8689-5C5C8F5CD173}" type="parTrans" cxnId="{282BE6B0-7FEA-4469-9CE2-C033DF5BDFCA}">
      <dgm:prSet/>
      <dgm:spPr/>
      <dgm:t>
        <a:bodyPr/>
        <a:lstStyle/>
        <a:p>
          <a:endParaRPr lang="fi-FI"/>
        </a:p>
      </dgm:t>
    </dgm:pt>
    <dgm:pt modelId="{E3009DA3-98F9-4338-95C2-8C4173F22800}" type="sibTrans" cxnId="{282BE6B0-7FEA-4469-9CE2-C033DF5BDFCA}">
      <dgm:prSet/>
      <dgm:spPr/>
      <dgm:t>
        <a:bodyPr/>
        <a:lstStyle/>
        <a:p>
          <a:endParaRPr lang="fi-FI"/>
        </a:p>
      </dgm:t>
    </dgm:pt>
    <dgm:pt modelId="{B544B89F-08FA-4A45-9D6A-A05A61C93577}">
      <dgm:prSet custT="1"/>
      <dgm:spPr/>
      <dgm:t>
        <a:bodyPr/>
        <a:lstStyle/>
        <a:p>
          <a:r>
            <a:rPr lang="fi-FI" sz="1000" dirty="0" smtClean="0"/>
            <a:t>Kielikerhot</a:t>
          </a:r>
          <a:endParaRPr lang="fi-FI" sz="1000" dirty="0"/>
        </a:p>
      </dgm:t>
    </dgm:pt>
    <dgm:pt modelId="{6300A4DD-D5EF-4356-8B59-84BCAEAF979E}" type="parTrans" cxnId="{45241EBC-491E-4A21-96A5-0D6CBDF02C03}">
      <dgm:prSet/>
      <dgm:spPr/>
      <dgm:t>
        <a:bodyPr/>
        <a:lstStyle/>
        <a:p>
          <a:endParaRPr lang="fi-FI"/>
        </a:p>
      </dgm:t>
    </dgm:pt>
    <dgm:pt modelId="{D8C972CC-D730-4BCB-A889-A3FBBE0C85D0}" type="sibTrans" cxnId="{45241EBC-491E-4A21-96A5-0D6CBDF02C03}">
      <dgm:prSet/>
      <dgm:spPr/>
      <dgm:t>
        <a:bodyPr/>
        <a:lstStyle/>
        <a:p>
          <a:endParaRPr lang="fi-FI"/>
        </a:p>
      </dgm:t>
    </dgm:pt>
    <dgm:pt modelId="{D8E62BEE-7BE5-4A76-A352-D470B9C441ED}">
      <dgm:prSet custT="1"/>
      <dgm:spPr/>
      <dgm:t>
        <a:bodyPr/>
        <a:lstStyle/>
        <a:p>
          <a:r>
            <a:rPr lang="fi-FI" sz="1000" dirty="0" smtClean="0"/>
            <a:t>Vuorovaikutusleikit</a:t>
          </a:r>
          <a:endParaRPr lang="fi-FI" sz="1000" dirty="0"/>
        </a:p>
      </dgm:t>
    </dgm:pt>
    <dgm:pt modelId="{7F46CAFC-707E-4C03-9E75-3DA61E8734CF}" type="parTrans" cxnId="{754C2BA8-B04D-4C76-86D6-A8A15F1EAEE9}">
      <dgm:prSet/>
      <dgm:spPr/>
      <dgm:t>
        <a:bodyPr/>
        <a:lstStyle/>
        <a:p>
          <a:endParaRPr lang="fi-FI"/>
        </a:p>
      </dgm:t>
    </dgm:pt>
    <dgm:pt modelId="{599889ED-BBBA-4F5C-9EF6-556D2952D6B8}" type="sibTrans" cxnId="{754C2BA8-B04D-4C76-86D6-A8A15F1EAEE9}">
      <dgm:prSet/>
      <dgm:spPr/>
      <dgm:t>
        <a:bodyPr/>
        <a:lstStyle/>
        <a:p>
          <a:endParaRPr lang="fi-FI"/>
        </a:p>
      </dgm:t>
    </dgm:pt>
    <dgm:pt modelId="{DE5A5D47-A8D5-4D7B-B404-6940776A91DA}">
      <dgm:prSet custT="1"/>
      <dgm:spPr/>
      <dgm:t>
        <a:bodyPr/>
        <a:lstStyle/>
        <a:p>
          <a:r>
            <a:rPr lang="fi-FI" sz="1000" dirty="0" smtClean="0"/>
            <a:t>Toiminnallinen esiopetus</a:t>
          </a:r>
          <a:endParaRPr lang="fi-FI" sz="1000" dirty="0"/>
        </a:p>
      </dgm:t>
    </dgm:pt>
    <dgm:pt modelId="{C523CBDE-DE05-402C-AECA-4B62E0E0E267}" type="parTrans" cxnId="{6EC70E11-DF66-43CF-B7C9-6970DA220845}">
      <dgm:prSet/>
      <dgm:spPr/>
      <dgm:t>
        <a:bodyPr/>
        <a:lstStyle/>
        <a:p>
          <a:endParaRPr lang="fi-FI"/>
        </a:p>
      </dgm:t>
    </dgm:pt>
    <dgm:pt modelId="{A16EF857-998F-4B68-884D-1A58B06B8D37}" type="sibTrans" cxnId="{6EC70E11-DF66-43CF-B7C9-6970DA220845}">
      <dgm:prSet/>
      <dgm:spPr/>
      <dgm:t>
        <a:bodyPr/>
        <a:lstStyle/>
        <a:p>
          <a:endParaRPr lang="fi-FI"/>
        </a:p>
      </dgm:t>
    </dgm:pt>
    <dgm:pt modelId="{A3B36A37-A8F1-4035-A986-D7A9673B0736}">
      <dgm:prSet phldrT="[Teksti]" custT="1"/>
      <dgm:spPr/>
      <dgm:t>
        <a:bodyPr/>
        <a:lstStyle/>
        <a:p>
          <a:pPr algn="l"/>
          <a:r>
            <a:rPr lang="fi-FI" sz="1000" dirty="0" smtClean="0"/>
            <a:t>Selän takana hyvän puhuminen</a:t>
          </a:r>
          <a:endParaRPr lang="fi-FI" sz="1000" dirty="0"/>
        </a:p>
      </dgm:t>
    </dgm:pt>
    <dgm:pt modelId="{768BFEC4-E722-4910-9152-A85FEF36C0FE}" type="parTrans" cxnId="{E1CBF4E2-E436-439C-843F-9525A16B3361}">
      <dgm:prSet/>
      <dgm:spPr/>
      <dgm:t>
        <a:bodyPr/>
        <a:lstStyle/>
        <a:p>
          <a:endParaRPr lang="fi-FI"/>
        </a:p>
      </dgm:t>
    </dgm:pt>
    <dgm:pt modelId="{80DFBB66-B05F-4F9F-A9E4-655DFC9FF8E1}" type="sibTrans" cxnId="{E1CBF4E2-E436-439C-843F-9525A16B3361}">
      <dgm:prSet/>
      <dgm:spPr/>
      <dgm:t>
        <a:bodyPr/>
        <a:lstStyle/>
        <a:p>
          <a:endParaRPr lang="fi-FI"/>
        </a:p>
      </dgm:t>
    </dgm:pt>
    <dgm:pt modelId="{9BDD0945-6C41-4C3B-9C72-3047AD9FA152}">
      <dgm:prSet phldrT="[Teksti]" custT="1"/>
      <dgm:spPr/>
      <dgm:t>
        <a:bodyPr/>
        <a:lstStyle/>
        <a:p>
          <a:pPr algn="l"/>
          <a:r>
            <a:rPr lang="fi-FI" sz="1000" dirty="0" smtClean="0"/>
            <a:t>Pedagoginen perustelu</a:t>
          </a:r>
          <a:endParaRPr lang="fi-FI" sz="1000" dirty="0"/>
        </a:p>
      </dgm:t>
    </dgm:pt>
    <dgm:pt modelId="{FE3E605E-20C0-4A5F-B00A-88703D7273CF}" type="parTrans" cxnId="{D6612167-86BE-4824-B64A-5587726A6309}">
      <dgm:prSet/>
      <dgm:spPr/>
      <dgm:t>
        <a:bodyPr/>
        <a:lstStyle/>
        <a:p>
          <a:endParaRPr lang="fi-FI"/>
        </a:p>
      </dgm:t>
    </dgm:pt>
    <dgm:pt modelId="{EED059B2-5503-4C91-8136-F192D6694F0F}" type="sibTrans" cxnId="{D6612167-86BE-4824-B64A-5587726A6309}">
      <dgm:prSet/>
      <dgm:spPr/>
      <dgm:t>
        <a:bodyPr/>
        <a:lstStyle/>
        <a:p>
          <a:endParaRPr lang="fi-FI"/>
        </a:p>
      </dgm:t>
    </dgm:pt>
    <dgm:pt modelId="{464D4EA5-660A-439F-819C-75F2142237F3}">
      <dgm:prSet phldrT="[Teksti]" custT="1"/>
      <dgm:spPr>
        <a:solidFill>
          <a:srgbClr val="FFC000">
            <a:alpha val="90000"/>
          </a:srgbClr>
        </a:solidFill>
      </dgm:spPr>
      <dgm:t>
        <a:bodyPr/>
        <a:lstStyle/>
        <a:p>
          <a:pPr algn="ctr"/>
          <a:r>
            <a:rPr lang="fi-FI" sz="1400" b="1" dirty="0" smtClean="0"/>
            <a:t>Hyvä mieli</a:t>
          </a:r>
        </a:p>
        <a:p>
          <a:pPr algn="ctr"/>
          <a:r>
            <a:rPr lang="fi-FI" sz="1400" b="0" dirty="0" smtClean="0"/>
            <a:t>- o</a:t>
          </a:r>
          <a:r>
            <a:rPr lang="fi-FI" sz="1100" b="0" dirty="0" smtClean="0"/>
            <a:t>nnistumiset ja kiitokset kaikkien nähtäväksi</a:t>
          </a:r>
          <a:endParaRPr lang="fi-FI" sz="1400" b="0" dirty="0" smtClean="0"/>
        </a:p>
        <a:p>
          <a:pPr algn="ctr"/>
          <a:r>
            <a:rPr lang="fi-FI" sz="1100" dirty="0" smtClean="0"/>
            <a:t> –teema toimintakaudelle16-17</a:t>
          </a:r>
          <a:r>
            <a:rPr lang="fi-FI" sz="900" dirty="0" smtClean="0"/>
            <a:t>	</a:t>
          </a:r>
        </a:p>
        <a:p>
          <a:pPr algn="ctr"/>
          <a:endParaRPr lang="fi-FI" sz="900" dirty="0"/>
        </a:p>
      </dgm:t>
    </dgm:pt>
    <dgm:pt modelId="{3E3B8E81-E345-4A53-A68C-DB17930F15CB}" type="parTrans" cxnId="{C7412249-93AD-4841-BB36-FAACB4F4FFEA}">
      <dgm:prSet/>
      <dgm:spPr/>
      <dgm:t>
        <a:bodyPr/>
        <a:lstStyle/>
        <a:p>
          <a:endParaRPr lang="fi-FI"/>
        </a:p>
      </dgm:t>
    </dgm:pt>
    <dgm:pt modelId="{8602C658-129C-4403-86EF-A40D0A6DCDED}" type="sibTrans" cxnId="{C7412249-93AD-4841-BB36-FAACB4F4FFEA}">
      <dgm:prSet/>
      <dgm:spPr/>
      <dgm:t>
        <a:bodyPr/>
        <a:lstStyle/>
        <a:p>
          <a:endParaRPr lang="fi-FI"/>
        </a:p>
      </dgm:t>
    </dgm:pt>
    <dgm:pt modelId="{70EB9269-A0AB-4F87-9CAF-60CD54F77FB6}">
      <dgm:prSet custT="1"/>
      <dgm:spPr/>
      <dgm:t>
        <a:bodyPr/>
        <a:lstStyle/>
        <a:p>
          <a:r>
            <a:rPr lang="fi-FI" sz="1000" dirty="0" smtClean="0"/>
            <a:t>Hyvetaidot</a:t>
          </a:r>
          <a:endParaRPr lang="fi-FI" sz="1000" dirty="0"/>
        </a:p>
      </dgm:t>
    </dgm:pt>
    <dgm:pt modelId="{3E76BE2A-147F-42EA-9FDA-22708712FDF0}" type="parTrans" cxnId="{207F20B8-89D3-47ED-8687-DF09D6E49D67}">
      <dgm:prSet/>
      <dgm:spPr/>
      <dgm:t>
        <a:bodyPr/>
        <a:lstStyle/>
        <a:p>
          <a:endParaRPr lang="fi-FI"/>
        </a:p>
      </dgm:t>
    </dgm:pt>
    <dgm:pt modelId="{7E9357C1-5A9F-4D02-877B-BF5D0032960F}" type="sibTrans" cxnId="{207F20B8-89D3-47ED-8687-DF09D6E49D67}">
      <dgm:prSet/>
      <dgm:spPr/>
      <dgm:t>
        <a:bodyPr/>
        <a:lstStyle/>
        <a:p>
          <a:endParaRPr lang="fi-FI"/>
        </a:p>
      </dgm:t>
    </dgm:pt>
    <dgm:pt modelId="{E7326FC0-30CD-4C82-AB72-73D34E2230C7}">
      <dgm:prSet custT="1"/>
      <dgm:spPr/>
      <dgm:t>
        <a:bodyPr/>
        <a:lstStyle/>
        <a:p>
          <a:r>
            <a:rPr lang="fi-FI" sz="1000" dirty="0" smtClean="0"/>
            <a:t> jne.</a:t>
          </a:r>
          <a:endParaRPr lang="fi-FI" sz="1000" dirty="0"/>
        </a:p>
      </dgm:t>
    </dgm:pt>
    <dgm:pt modelId="{56406877-BD3F-4C60-B193-19078DE4985B}" type="parTrans" cxnId="{07CB3EBA-5CBB-4208-AE9F-CEBDAECFDCA3}">
      <dgm:prSet/>
      <dgm:spPr/>
      <dgm:t>
        <a:bodyPr/>
        <a:lstStyle/>
        <a:p>
          <a:endParaRPr lang="fi-FI"/>
        </a:p>
      </dgm:t>
    </dgm:pt>
    <dgm:pt modelId="{87FCDE67-7505-47BE-BFA2-8E9F35F7DDF2}" type="sibTrans" cxnId="{07CB3EBA-5CBB-4208-AE9F-CEBDAECFDCA3}">
      <dgm:prSet/>
      <dgm:spPr/>
      <dgm:t>
        <a:bodyPr/>
        <a:lstStyle/>
        <a:p>
          <a:endParaRPr lang="fi-FI"/>
        </a:p>
      </dgm:t>
    </dgm:pt>
    <dgm:pt modelId="{3C2B1CB3-4FA2-4B1A-A4C3-5A031C4376DE}">
      <dgm:prSet phldrT="[Teksti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fi-FI" sz="1400" b="1" dirty="0" smtClean="0"/>
            <a:t>Toiminnan suunnittelun apuvälineet</a:t>
          </a:r>
          <a:endParaRPr lang="fi-FI" sz="1400" b="1" dirty="0"/>
        </a:p>
      </dgm:t>
    </dgm:pt>
    <dgm:pt modelId="{63D88EBD-D966-4C58-98BE-47C69479C966}" type="parTrans" cxnId="{A45B22B6-7954-42A9-9207-4286F0F205DB}">
      <dgm:prSet/>
      <dgm:spPr/>
      <dgm:t>
        <a:bodyPr/>
        <a:lstStyle/>
        <a:p>
          <a:endParaRPr lang="fi-FI"/>
        </a:p>
      </dgm:t>
    </dgm:pt>
    <dgm:pt modelId="{3B4BE773-44FE-4994-8D82-BAA8BDEC13A3}" type="sibTrans" cxnId="{A45B22B6-7954-42A9-9207-4286F0F205DB}">
      <dgm:prSet/>
      <dgm:spPr/>
      <dgm:t>
        <a:bodyPr/>
        <a:lstStyle/>
        <a:p>
          <a:endParaRPr lang="fi-FI"/>
        </a:p>
      </dgm:t>
    </dgm:pt>
    <dgm:pt modelId="{1813819B-F44C-4F54-8349-F16C41978A66}">
      <dgm:prSet phldrT="[Teksti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fi-FI" sz="1000" dirty="0" smtClean="0"/>
            <a:t>Kolmen viikon suunnittelupohja työvuorolistan rinnalle</a:t>
          </a:r>
          <a:endParaRPr lang="fi-FI" sz="1000" dirty="0"/>
        </a:p>
      </dgm:t>
    </dgm:pt>
    <dgm:pt modelId="{BEA4A8CB-8FB4-4BB3-94BB-CE4CF752290E}" type="parTrans" cxnId="{1E2EC50F-C473-476E-98BA-23BA5A6165BB}">
      <dgm:prSet/>
      <dgm:spPr/>
      <dgm:t>
        <a:bodyPr/>
        <a:lstStyle/>
        <a:p>
          <a:endParaRPr lang="fi-FI"/>
        </a:p>
      </dgm:t>
    </dgm:pt>
    <dgm:pt modelId="{F2A30BFB-0D29-4194-A676-57EFB0BF8349}" type="sibTrans" cxnId="{1E2EC50F-C473-476E-98BA-23BA5A6165BB}">
      <dgm:prSet/>
      <dgm:spPr/>
      <dgm:t>
        <a:bodyPr/>
        <a:lstStyle/>
        <a:p>
          <a:endParaRPr lang="fi-FI"/>
        </a:p>
      </dgm:t>
    </dgm:pt>
    <dgm:pt modelId="{4B3C4F0A-DAE4-498C-878A-3F7797EEBD23}">
      <dgm:prSet phldrT="[Teksti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fi-FI" sz="1000" dirty="0" smtClean="0"/>
            <a:t>Pienryhmätoiminnan suunnittelupohja</a:t>
          </a:r>
          <a:endParaRPr lang="fi-FI" sz="1000" dirty="0"/>
        </a:p>
      </dgm:t>
    </dgm:pt>
    <dgm:pt modelId="{2EC50E8D-68B0-493D-BD02-CE13247CFAF0}" type="parTrans" cxnId="{E391FB93-3C4B-422C-BC7E-65781D05D0F9}">
      <dgm:prSet/>
      <dgm:spPr/>
      <dgm:t>
        <a:bodyPr/>
        <a:lstStyle/>
        <a:p>
          <a:endParaRPr lang="fi-FI"/>
        </a:p>
      </dgm:t>
    </dgm:pt>
    <dgm:pt modelId="{003501E3-3D8C-413A-B0D8-5FBE622E71BF}" type="sibTrans" cxnId="{E391FB93-3C4B-422C-BC7E-65781D05D0F9}">
      <dgm:prSet/>
      <dgm:spPr/>
      <dgm:t>
        <a:bodyPr/>
        <a:lstStyle/>
        <a:p>
          <a:endParaRPr lang="fi-FI"/>
        </a:p>
      </dgm:t>
    </dgm:pt>
    <dgm:pt modelId="{7114D7AB-2BB3-4C39-9BD8-61ED5F4A5FD6}">
      <dgm:prSet phldrT="[Teksti]" custT="1"/>
      <dgm:spPr>
        <a:solidFill>
          <a:srgbClr val="FFC000">
            <a:alpha val="90000"/>
          </a:srgbClr>
        </a:solidFill>
      </dgm:spPr>
      <dgm:t>
        <a:bodyPr/>
        <a:lstStyle/>
        <a:p>
          <a:r>
            <a:rPr lang="fi-FI" sz="1000" dirty="0" smtClean="0"/>
            <a:t>Päivälista ja blokkaus </a:t>
          </a:r>
          <a:endParaRPr lang="fi-FI" sz="1000" dirty="0"/>
        </a:p>
      </dgm:t>
    </dgm:pt>
    <dgm:pt modelId="{49423BD5-7C32-494B-8610-70E3E26373A4}" type="parTrans" cxnId="{119E3F02-6658-46B3-855A-05DB48B4C17B}">
      <dgm:prSet/>
      <dgm:spPr/>
      <dgm:t>
        <a:bodyPr/>
        <a:lstStyle/>
        <a:p>
          <a:endParaRPr lang="fi-FI"/>
        </a:p>
      </dgm:t>
    </dgm:pt>
    <dgm:pt modelId="{FA8C4C7D-66D2-48C8-AFFD-0941B618CA7B}" type="sibTrans" cxnId="{119E3F02-6658-46B3-855A-05DB48B4C17B}">
      <dgm:prSet/>
      <dgm:spPr/>
      <dgm:t>
        <a:bodyPr/>
        <a:lstStyle/>
        <a:p>
          <a:endParaRPr lang="fi-FI"/>
        </a:p>
      </dgm:t>
    </dgm:pt>
    <dgm:pt modelId="{7B991089-D41D-4E0C-B5CB-F670A6297700}">
      <dgm:prSet custT="1"/>
      <dgm:spPr/>
      <dgm:t>
        <a:bodyPr/>
        <a:lstStyle/>
        <a:p>
          <a:r>
            <a:rPr lang="fi-FI" sz="1000" dirty="0" smtClean="0"/>
            <a:t>Palaveriajan valmistelu ja kunnioitus</a:t>
          </a:r>
          <a:endParaRPr lang="fi-FI" sz="1000" dirty="0"/>
        </a:p>
      </dgm:t>
    </dgm:pt>
    <dgm:pt modelId="{2478A373-68C3-4E84-B323-4D357EA037E7}" type="parTrans" cxnId="{947EB71A-534E-4929-BDAF-F3B221DAF1F3}">
      <dgm:prSet/>
      <dgm:spPr/>
      <dgm:t>
        <a:bodyPr/>
        <a:lstStyle/>
        <a:p>
          <a:endParaRPr lang="fi-FI"/>
        </a:p>
      </dgm:t>
    </dgm:pt>
    <dgm:pt modelId="{1BF1EFDE-3F08-4897-9891-88EFCB1A7FD1}" type="sibTrans" cxnId="{947EB71A-534E-4929-BDAF-F3B221DAF1F3}">
      <dgm:prSet/>
      <dgm:spPr/>
      <dgm:t>
        <a:bodyPr/>
        <a:lstStyle/>
        <a:p>
          <a:endParaRPr lang="fi-FI"/>
        </a:p>
      </dgm:t>
    </dgm:pt>
    <dgm:pt modelId="{9A59A25E-BE45-43B4-8387-ACE7CB693A71}" type="pres">
      <dgm:prSet presAssocID="{4F328691-CD3D-4C61-B66D-9255F88FA4F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i-FI"/>
        </a:p>
      </dgm:t>
    </dgm:pt>
    <dgm:pt modelId="{9ED8CF94-B59F-4943-AEAD-131AB255D40D}" type="pres">
      <dgm:prSet presAssocID="{25B0B1A2-B2E3-49A7-B8B6-DA29C8227C77}" presName="root" presStyleCnt="0"/>
      <dgm:spPr/>
    </dgm:pt>
    <dgm:pt modelId="{71801A4E-B34E-40B9-B428-2D2E88517082}" type="pres">
      <dgm:prSet presAssocID="{25B0B1A2-B2E3-49A7-B8B6-DA29C8227C77}" presName="rootComposite" presStyleCnt="0"/>
      <dgm:spPr/>
    </dgm:pt>
    <dgm:pt modelId="{80A387E7-ACF8-44D3-879C-35E5802396AA}" type="pres">
      <dgm:prSet presAssocID="{25B0B1A2-B2E3-49A7-B8B6-DA29C8227C77}" presName="rootText" presStyleLbl="node1" presStyleIdx="0" presStyleCnt="3" custLinFactNeighborX="2870" custLinFactNeighborY="-31123"/>
      <dgm:spPr/>
      <dgm:t>
        <a:bodyPr/>
        <a:lstStyle/>
        <a:p>
          <a:endParaRPr lang="fi-FI"/>
        </a:p>
      </dgm:t>
    </dgm:pt>
    <dgm:pt modelId="{B2AF08A8-7D5E-4F28-B6B0-FF2A86304FB6}" type="pres">
      <dgm:prSet presAssocID="{25B0B1A2-B2E3-49A7-B8B6-DA29C8227C77}" presName="rootConnector" presStyleLbl="node1" presStyleIdx="0" presStyleCnt="3"/>
      <dgm:spPr/>
      <dgm:t>
        <a:bodyPr/>
        <a:lstStyle/>
        <a:p>
          <a:endParaRPr lang="fi-FI"/>
        </a:p>
      </dgm:t>
    </dgm:pt>
    <dgm:pt modelId="{6145FA32-BC7C-4955-9049-948EFB80A0A3}" type="pres">
      <dgm:prSet presAssocID="{25B0B1A2-B2E3-49A7-B8B6-DA29C8227C77}" presName="childShape" presStyleCnt="0"/>
      <dgm:spPr/>
    </dgm:pt>
    <dgm:pt modelId="{8F872405-5864-4ED6-BB15-9C27C2A3A720}" type="pres">
      <dgm:prSet presAssocID="{1E6DF8EB-4DFE-4BFF-9929-0E1DA594D514}" presName="Name13" presStyleLbl="parChTrans1D2" presStyleIdx="0" presStyleCnt="10"/>
      <dgm:spPr/>
      <dgm:t>
        <a:bodyPr/>
        <a:lstStyle/>
        <a:p>
          <a:endParaRPr lang="fi-FI"/>
        </a:p>
      </dgm:t>
    </dgm:pt>
    <dgm:pt modelId="{E4A3578C-B1C3-4AA8-8518-184C38B48026}" type="pres">
      <dgm:prSet presAssocID="{3F0BF310-9870-42BC-907F-8CBB6A50746D}" presName="childText" presStyleLbl="bgAcc1" presStyleIdx="0" presStyleCnt="10" custScaleY="111075" custLinFactNeighborX="475" custLinFactNeighborY="-11216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29B529F-7A1F-4B61-BB98-D4E486CEBDA0}" type="pres">
      <dgm:prSet presAssocID="{36E434CD-5054-424D-9A3C-3CB2591520E0}" presName="Name13" presStyleLbl="parChTrans1D2" presStyleIdx="1" presStyleCnt="10"/>
      <dgm:spPr/>
      <dgm:t>
        <a:bodyPr/>
        <a:lstStyle/>
        <a:p>
          <a:endParaRPr lang="fi-FI"/>
        </a:p>
      </dgm:t>
    </dgm:pt>
    <dgm:pt modelId="{D3FAC6F0-9BBE-49A7-9C59-562CFCB5EC22}" type="pres">
      <dgm:prSet presAssocID="{66A425AB-B99C-4CF2-927F-61EF335941D1}" presName="childText" presStyleLbl="bgAcc1" presStyleIdx="1" presStyleCnt="10" custScaleY="86267" custLinFactNeighborX="2180" custLinFactNeighborY="-2570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C49F6457-EE00-4649-80A8-6A6785598A19}" type="pres">
      <dgm:prSet presAssocID="{D487F108-E192-4002-AE5D-48468A36413E}" presName="Name13" presStyleLbl="parChTrans1D2" presStyleIdx="2" presStyleCnt="10"/>
      <dgm:spPr/>
      <dgm:t>
        <a:bodyPr/>
        <a:lstStyle/>
        <a:p>
          <a:endParaRPr lang="fi-FI"/>
        </a:p>
      </dgm:t>
    </dgm:pt>
    <dgm:pt modelId="{64879703-F15F-4FB3-A883-DEAD5F994D7C}" type="pres">
      <dgm:prSet presAssocID="{AAA1EC6F-599F-45C2-B10B-001A624DC867}" presName="childText" presStyleLbl="bgAcc1" presStyleIdx="2" presStyleCnt="10" custScaleX="114258" custScaleY="131918" custLinFactNeighborX="1730" custLinFactNeighborY="-3197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8A142AF-9CD5-4971-9731-3A9727172992}" type="pres">
      <dgm:prSet presAssocID="{7943636B-300B-44EB-8470-909AFDD2CC2E}" presName="root" presStyleCnt="0"/>
      <dgm:spPr/>
    </dgm:pt>
    <dgm:pt modelId="{020F7BF9-E10D-4BE7-9FE3-5F280CE886D0}" type="pres">
      <dgm:prSet presAssocID="{7943636B-300B-44EB-8470-909AFDD2CC2E}" presName="rootComposite" presStyleCnt="0"/>
      <dgm:spPr/>
    </dgm:pt>
    <dgm:pt modelId="{5F837C7E-3F29-41D1-B6CB-9B00A394DB3E}" type="pres">
      <dgm:prSet presAssocID="{7943636B-300B-44EB-8470-909AFDD2CC2E}" presName="rootText" presStyleLbl="node1" presStyleIdx="1" presStyleCnt="3" custLinFactNeighborX="-2047" custLinFactNeighborY="-31123"/>
      <dgm:spPr/>
      <dgm:t>
        <a:bodyPr/>
        <a:lstStyle/>
        <a:p>
          <a:endParaRPr lang="fi-FI"/>
        </a:p>
      </dgm:t>
    </dgm:pt>
    <dgm:pt modelId="{285DC60C-1845-4D19-A0D4-45751E8A874F}" type="pres">
      <dgm:prSet presAssocID="{7943636B-300B-44EB-8470-909AFDD2CC2E}" presName="rootConnector" presStyleLbl="node1" presStyleIdx="1" presStyleCnt="3"/>
      <dgm:spPr/>
      <dgm:t>
        <a:bodyPr/>
        <a:lstStyle/>
        <a:p>
          <a:endParaRPr lang="fi-FI"/>
        </a:p>
      </dgm:t>
    </dgm:pt>
    <dgm:pt modelId="{F30E05CB-8300-4215-B15A-BA2B4FCD3CBC}" type="pres">
      <dgm:prSet presAssocID="{7943636B-300B-44EB-8470-909AFDD2CC2E}" presName="childShape" presStyleCnt="0"/>
      <dgm:spPr/>
    </dgm:pt>
    <dgm:pt modelId="{92369520-17C4-44D5-805D-A4AD6F303B0E}" type="pres">
      <dgm:prSet presAssocID="{B4E3BC23-BAD5-4BE8-BE69-54AA172AD09A}" presName="Name13" presStyleLbl="parChTrans1D2" presStyleIdx="3" presStyleCnt="10"/>
      <dgm:spPr/>
      <dgm:t>
        <a:bodyPr/>
        <a:lstStyle/>
        <a:p>
          <a:endParaRPr lang="fi-FI"/>
        </a:p>
      </dgm:t>
    </dgm:pt>
    <dgm:pt modelId="{D3AB4457-5606-4216-BAE2-7EE644935FC1}" type="pres">
      <dgm:prSet presAssocID="{F43E6528-5DE5-49A7-80AA-AAA18CC114F9}" presName="childText" presStyleLbl="bgAcc1" presStyleIdx="3" presStyleCnt="10" custScaleY="49890" custLinFactNeighborX="-1694" custLinFactNeighborY="-16405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DA46043B-DD05-4317-BAEE-995750735BA1}" type="pres">
      <dgm:prSet presAssocID="{AEB11B58-BAA8-410B-A2EA-611FD49BDDF3}" presName="Name13" presStyleLbl="parChTrans1D2" presStyleIdx="4" presStyleCnt="10"/>
      <dgm:spPr/>
      <dgm:t>
        <a:bodyPr/>
        <a:lstStyle/>
        <a:p>
          <a:endParaRPr lang="fi-FI"/>
        </a:p>
      </dgm:t>
    </dgm:pt>
    <dgm:pt modelId="{E3B1F599-E516-41B5-9901-D99A5B8551F2}" type="pres">
      <dgm:prSet presAssocID="{26517385-9F49-45BF-9996-11E691967278}" presName="childText" presStyleLbl="bgAcc1" presStyleIdx="4" presStyleCnt="10" custScaleY="31771" custLinFactNeighborX="-791" custLinFactNeighborY="-3332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4E330857-D73B-4742-9D6B-926E97DB4D1D}" type="pres">
      <dgm:prSet presAssocID="{577B6A35-F7BB-4EB7-BFE6-F329103862A5}" presName="Name13" presStyleLbl="parChTrans1D2" presStyleIdx="5" presStyleCnt="10"/>
      <dgm:spPr/>
      <dgm:t>
        <a:bodyPr/>
        <a:lstStyle/>
        <a:p>
          <a:endParaRPr lang="fi-FI"/>
        </a:p>
      </dgm:t>
    </dgm:pt>
    <dgm:pt modelId="{74D9548C-C6E6-4311-AE0C-0A94422C5AF4}" type="pres">
      <dgm:prSet presAssocID="{D42C8B5C-4A9F-4D0E-90CE-422E80AC8CF6}" presName="childText" presStyleLbl="bgAcc1" presStyleIdx="5" presStyleCnt="10" custScaleY="106403" custLinFactNeighborX="-1711" custLinFactNeighborY="-49913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A6CB84AF-39DE-4451-A72E-7E9B4B8B6C57}" type="pres">
      <dgm:prSet presAssocID="{63D88EBD-D966-4C58-98BE-47C69479C966}" presName="Name13" presStyleLbl="parChTrans1D2" presStyleIdx="6" presStyleCnt="10"/>
      <dgm:spPr/>
      <dgm:t>
        <a:bodyPr/>
        <a:lstStyle/>
        <a:p>
          <a:endParaRPr lang="fi-FI"/>
        </a:p>
      </dgm:t>
    </dgm:pt>
    <dgm:pt modelId="{F022234F-3B1E-47C3-BB23-6A278D7E14E5}" type="pres">
      <dgm:prSet presAssocID="{3C2B1CB3-4FA2-4B1A-A4C3-5A031C4376DE}" presName="childText" presStyleLbl="bgAcc1" presStyleIdx="6" presStyleCnt="10" custScaleX="112800" custScaleY="121323" custLinFactNeighborX="12592" custLinFactNeighborY="-4633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E64DDBC6-60FB-459B-8ECF-8864E2843D31}" type="pres">
      <dgm:prSet presAssocID="{501600FA-A93D-4484-B68D-C84C5B7EDDB4}" presName="root" presStyleCnt="0"/>
      <dgm:spPr/>
    </dgm:pt>
    <dgm:pt modelId="{C444BCB2-FD55-4D18-A8AA-8680EB847261}" type="pres">
      <dgm:prSet presAssocID="{501600FA-A93D-4484-B68D-C84C5B7EDDB4}" presName="rootComposite" presStyleCnt="0"/>
      <dgm:spPr/>
    </dgm:pt>
    <dgm:pt modelId="{41780696-E175-471D-9563-596AA36EAF3E}" type="pres">
      <dgm:prSet presAssocID="{501600FA-A93D-4484-B68D-C84C5B7EDDB4}" presName="rootText" presStyleLbl="node1" presStyleIdx="2" presStyleCnt="3" custLinFactNeighborX="-2551" custLinFactNeighborY="-31123"/>
      <dgm:spPr/>
      <dgm:t>
        <a:bodyPr/>
        <a:lstStyle/>
        <a:p>
          <a:endParaRPr lang="fi-FI"/>
        </a:p>
      </dgm:t>
    </dgm:pt>
    <dgm:pt modelId="{D47BF2FB-0A9B-4FCC-A50F-2819E7B70F87}" type="pres">
      <dgm:prSet presAssocID="{501600FA-A93D-4484-B68D-C84C5B7EDDB4}" presName="rootConnector" presStyleLbl="node1" presStyleIdx="2" presStyleCnt="3"/>
      <dgm:spPr/>
      <dgm:t>
        <a:bodyPr/>
        <a:lstStyle/>
        <a:p>
          <a:endParaRPr lang="fi-FI"/>
        </a:p>
      </dgm:t>
    </dgm:pt>
    <dgm:pt modelId="{8959FEDB-0204-4206-BDDB-D54999F0DE68}" type="pres">
      <dgm:prSet presAssocID="{501600FA-A93D-4484-B68D-C84C5B7EDDB4}" presName="childShape" presStyleCnt="0"/>
      <dgm:spPr/>
    </dgm:pt>
    <dgm:pt modelId="{79A3BE88-038E-4291-8E1C-4295B99E00C5}" type="pres">
      <dgm:prSet presAssocID="{1BA7AC7A-DFFB-4D2C-B6BC-318AA2A92C24}" presName="Name13" presStyleLbl="parChTrans1D2" presStyleIdx="7" presStyleCnt="10"/>
      <dgm:spPr/>
      <dgm:t>
        <a:bodyPr/>
        <a:lstStyle/>
        <a:p>
          <a:endParaRPr lang="fi-FI"/>
        </a:p>
      </dgm:t>
    </dgm:pt>
    <dgm:pt modelId="{242AC80F-28FD-450A-9BC1-7CB925F54F5D}" type="pres">
      <dgm:prSet presAssocID="{E39AA3DC-B703-4477-8D4F-ED26398931A5}" presName="childText" presStyleLbl="bgAcc1" presStyleIdx="7" presStyleCnt="10" custScaleY="116912" custLinFactNeighborX="-4261" custLinFactNeighborY="-1648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64D07DBD-CBD8-40AB-AF47-5DAE322E2D15}" type="pres">
      <dgm:prSet presAssocID="{5ADB6DB4-29D1-4E05-A670-3112D5985DDB}" presName="Name13" presStyleLbl="parChTrans1D2" presStyleIdx="8" presStyleCnt="10"/>
      <dgm:spPr/>
      <dgm:t>
        <a:bodyPr/>
        <a:lstStyle/>
        <a:p>
          <a:endParaRPr lang="fi-FI"/>
        </a:p>
      </dgm:t>
    </dgm:pt>
    <dgm:pt modelId="{5250FF3C-F22F-458E-A696-F4D27D66169E}" type="pres">
      <dgm:prSet presAssocID="{1B1EA86F-11B6-4E38-BB4B-CD8BAABAEB46}" presName="childText" presStyleLbl="bgAcc1" presStyleIdx="8" presStyleCnt="10" custScaleY="89221" custLinFactNeighborX="-4384" custLinFactNeighborY="-21681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  <dgm:pt modelId="{5564391D-ACFE-4E0B-B4E5-455BE2BC5788}" type="pres">
      <dgm:prSet presAssocID="{3E3B8E81-E345-4A53-A68C-DB17930F15CB}" presName="Name13" presStyleLbl="parChTrans1D2" presStyleIdx="9" presStyleCnt="10"/>
      <dgm:spPr/>
      <dgm:t>
        <a:bodyPr/>
        <a:lstStyle/>
        <a:p>
          <a:endParaRPr lang="fi-FI"/>
        </a:p>
      </dgm:t>
    </dgm:pt>
    <dgm:pt modelId="{E0BBC75D-2E6E-4373-9853-7D3439B5D5F5}" type="pres">
      <dgm:prSet presAssocID="{464D4EA5-660A-439F-819C-75F2142237F3}" presName="childText" presStyleLbl="bgAcc1" presStyleIdx="9" presStyleCnt="10" custScaleY="116892" custLinFactNeighborX="53" custLinFactNeighborY="-32262">
        <dgm:presLayoutVars>
          <dgm:bulletEnabled val="1"/>
        </dgm:presLayoutVars>
      </dgm:prSet>
      <dgm:spPr/>
      <dgm:t>
        <a:bodyPr/>
        <a:lstStyle/>
        <a:p>
          <a:endParaRPr lang="fi-FI"/>
        </a:p>
      </dgm:t>
    </dgm:pt>
  </dgm:ptLst>
  <dgm:cxnLst>
    <dgm:cxn modelId="{2885D4B4-4ACC-4CD2-AA33-FAAFE50C1B15}" srcId="{7943636B-300B-44EB-8470-909AFDD2CC2E}" destId="{F43E6528-5DE5-49A7-80AA-AAA18CC114F9}" srcOrd="0" destOrd="0" parTransId="{B4E3BC23-BAD5-4BE8-BE69-54AA172AD09A}" sibTransId="{308B1EEE-99F4-4DE1-8526-489C87983CCF}"/>
    <dgm:cxn modelId="{07518E46-AC99-422D-9EAF-E1D600AA79B4}" type="presOf" srcId="{D229456B-0657-4A08-9D9E-3649B2152423}" destId="{64879703-F15F-4FB3-A883-DEAD5F994D7C}" srcOrd="0" destOrd="3" presId="urn:microsoft.com/office/officeart/2005/8/layout/hierarchy3"/>
    <dgm:cxn modelId="{BBEBA63E-BBB6-413B-AC3F-CF53AD3DE624}" type="presOf" srcId="{5ADB6DB4-29D1-4E05-A670-3112D5985DDB}" destId="{64D07DBD-CBD8-40AB-AF47-5DAE322E2D15}" srcOrd="0" destOrd="0" presId="urn:microsoft.com/office/officeart/2005/8/layout/hierarchy3"/>
    <dgm:cxn modelId="{5F95D326-201B-4FDA-BAC2-665F839A12B2}" type="presOf" srcId="{E7326FC0-30CD-4C82-AB72-73D34E2230C7}" destId="{242AC80F-28FD-450A-9BC1-7CB925F54F5D}" srcOrd="0" destOrd="6" presId="urn:microsoft.com/office/officeart/2005/8/layout/hierarchy3"/>
    <dgm:cxn modelId="{5CEEE990-A324-4AAD-A4BB-FDA2005C27A2}" type="presOf" srcId="{AEB11B58-BAA8-410B-A2EA-611FD49BDDF3}" destId="{DA46043B-DD05-4317-BAEE-995750735BA1}" srcOrd="0" destOrd="0" presId="urn:microsoft.com/office/officeart/2005/8/layout/hierarchy3"/>
    <dgm:cxn modelId="{2D0BE931-6CDC-473F-B779-E0BF066FE4F1}" type="presOf" srcId="{D487F108-E192-4002-AE5D-48468A36413E}" destId="{C49F6457-EE00-4649-80A8-6A6785598A19}" srcOrd="0" destOrd="0" presId="urn:microsoft.com/office/officeart/2005/8/layout/hierarchy3"/>
    <dgm:cxn modelId="{1ECF4E39-9A85-4989-A1FB-8A6B5028D1FD}" srcId="{25B0B1A2-B2E3-49A7-B8B6-DA29C8227C77}" destId="{66A425AB-B99C-4CF2-927F-61EF335941D1}" srcOrd="1" destOrd="0" parTransId="{36E434CD-5054-424D-9A3C-3CB2591520E0}" sibTransId="{80F5AAA0-AECE-4E97-8BC5-3372BEF6FF13}"/>
    <dgm:cxn modelId="{A0CAE4CB-0D0E-4970-9B49-55D71B147F17}" type="presOf" srcId="{7943636B-300B-44EB-8470-909AFDD2CC2E}" destId="{285DC60C-1845-4D19-A0D4-45751E8A874F}" srcOrd="1" destOrd="0" presId="urn:microsoft.com/office/officeart/2005/8/layout/hierarchy3"/>
    <dgm:cxn modelId="{B98D29D7-5A18-497F-B1ED-9EA051C5C4F8}" srcId="{501600FA-A93D-4484-B68D-C84C5B7EDDB4}" destId="{1B1EA86F-11B6-4E38-BB4B-CD8BAABAEB46}" srcOrd="1" destOrd="0" parTransId="{5ADB6DB4-29D1-4E05-A670-3112D5985DDB}" sibTransId="{CBEFEB87-C035-4623-A7D2-D7FCDD1C478C}"/>
    <dgm:cxn modelId="{8B300276-A07B-4BFB-AA1A-946E4F0F5D6F}" srcId="{E39AA3DC-B703-4477-8D4F-ED26398931A5}" destId="{43E78B22-7B9B-458B-9305-DF1D152B3E5D}" srcOrd="0" destOrd="0" parTransId="{E07D4F4F-BBB4-4A01-BD82-3C41FCF8105E}" sibTransId="{B40CAF3C-8EF3-466A-952C-0A1E762B6410}"/>
    <dgm:cxn modelId="{E391FB93-3C4B-422C-BC7E-65781D05D0F9}" srcId="{3C2B1CB3-4FA2-4B1A-A4C3-5A031C4376DE}" destId="{4B3C4F0A-DAE4-498C-878A-3F7797EEBD23}" srcOrd="1" destOrd="0" parTransId="{2EC50E8D-68B0-493D-BD02-CE13247CFAF0}" sibTransId="{003501E3-3D8C-413A-B0D8-5FBE622E71BF}"/>
    <dgm:cxn modelId="{A45B22B6-7954-42A9-9207-4286F0F205DB}" srcId="{7943636B-300B-44EB-8470-909AFDD2CC2E}" destId="{3C2B1CB3-4FA2-4B1A-A4C3-5A031C4376DE}" srcOrd="3" destOrd="0" parTransId="{63D88EBD-D966-4C58-98BE-47C69479C966}" sibTransId="{3B4BE773-44FE-4994-8D82-BAA8BDEC13A3}"/>
    <dgm:cxn modelId="{C1284522-1E47-4E5B-9719-93D66D9EDC50}" type="presOf" srcId="{8CF47454-73FF-4B32-A7E2-5CFCA1A19807}" destId="{E4A3578C-B1C3-4AA8-8518-184C38B48026}" srcOrd="0" destOrd="1" presId="urn:microsoft.com/office/officeart/2005/8/layout/hierarchy3"/>
    <dgm:cxn modelId="{74E67704-AA49-4728-A760-23231A9F06DC}" type="presOf" srcId="{25B0B1A2-B2E3-49A7-B8B6-DA29C8227C77}" destId="{80A387E7-ACF8-44D3-879C-35E5802396AA}" srcOrd="0" destOrd="0" presId="urn:microsoft.com/office/officeart/2005/8/layout/hierarchy3"/>
    <dgm:cxn modelId="{56AC0B60-2F7F-478C-BA7C-C962B6C8D9B7}" type="presOf" srcId="{DC85EE7A-979A-4CDD-8F6C-1650C09FAE8B}" destId="{D3FAC6F0-9BBE-49A7-9C59-562CFCB5EC22}" srcOrd="0" destOrd="2" presId="urn:microsoft.com/office/officeart/2005/8/layout/hierarchy3"/>
    <dgm:cxn modelId="{339ED212-2A69-4B8F-B7F4-DEF15EFBCAFC}" type="presOf" srcId="{D03ECC5C-A3F9-4EC2-93F3-1ECE9E4D09B0}" destId="{D3AB4457-5606-4216-BAE2-7EE644935FC1}" srcOrd="0" destOrd="1" presId="urn:microsoft.com/office/officeart/2005/8/layout/hierarchy3"/>
    <dgm:cxn modelId="{26281E8D-009C-465B-95B9-CEF40434B571}" type="presOf" srcId="{501600FA-A93D-4484-B68D-C84C5B7EDDB4}" destId="{41780696-E175-471D-9563-596AA36EAF3E}" srcOrd="0" destOrd="0" presId="urn:microsoft.com/office/officeart/2005/8/layout/hierarchy3"/>
    <dgm:cxn modelId="{13857D12-B0C1-4274-9901-86B0D05F9AF7}" type="presOf" srcId="{3F0BF310-9870-42BC-907F-8CBB6A50746D}" destId="{E4A3578C-B1C3-4AA8-8518-184C38B48026}" srcOrd="0" destOrd="0" presId="urn:microsoft.com/office/officeart/2005/8/layout/hierarchy3"/>
    <dgm:cxn modelId="{EA2149F2-DE4F-4B5F-A8EF-D74578C5A948}" type="presOf" srcId="{4B3C4F0A-DAE4-498C-878A-3F7797EEBD23}" destId="{F022234F-3B1E-47C3-BB23-6A278D7E14E5}" srcOrd="0" destOrd="2" presId="urn:microsoft.com/office/officeart/2005/8/layout/hierarchy3"/>
    <dgm:cxn modelId="{44894D30-D831-43A8-A274-B02157E471F4}" srcId="{AAA1EC6F-599F-45C2-B10B-001A624DC867}" destId="{19225342-A5EE-4D6C-8130-7CDCBF09C3A0}" srcOrd="3" destOrd="0" parTransId="{34FEA6C6-D150-49A0-8B76-0352D22D2140}" sibTransId="{A0C57AC6-24DA-42D8-ACDD-FDFBF8ACDC33}"/>
    <dgm:cxn modelId="{FFAC8617-22F2-4AAD-A8F9-14F35B5D5080}" type="presOf" srcId="{3C2B1CB3-4FA2-4B1A-A4C3-5A031C4376DE}" destId="{F022234F-3B1E-47C3-BB23-6A278D7E14E5}" srcOrd="0" destOrd="0" presId="urn:microsoft.com/office/officeart/2005/8/layout/hierarchy3"/>
    <dgm:cxn modelId="{403790D1-B03F-42D7-BBB2-7C059081A90B}" srcId="{3F0BF310-9870-42BC-907F-8CBB6A50746D}" destId="{8CF47454-73FF-4B32-A7E2-5CFCA1A19807}" srcOrd="0" destOrd="0" parTransId="{0D639A68-1CFB-440E-B1E3-6CA81716FAD0}" sibTransId="{67A59F44-B29A-4E6E-B75F-DE4D3FDA4929}"/>
    <dgm:cxn modelId="{921074CA-536A-43AB-8F31-8F07506E6035}" type="presOf" srcId="{E39AA3DC-B703-4477-8D4F-ED26398931A5}" destId="{242AC80F-28FD-450A-9BC1-7CB925F54F5D}" srcOrd="0" destOrd="0" presId="urn:microsoft.com/office/officeart/2005/8/layout/hierarchy3"/>
    <dgm:cxn modelId="{59EA8914-025D-4BFB-BE51-741838C04D83}" type="presOf" srcId="{B544B89F-08FA-4A45-9D6A-A05A61C93577}" destId="{242AC80F-28FD-450A-9BC1-7CB925F54F5D}" srcOrd="0" destOrd="2" presId="urn:microsoft.com/office/officeart/2005/8/layout/hierarchy3"/>
    <dgm:cxn modelId="{D6D8250A-771E-4CB2-BBEB-69538EBA9D65}" srcId="{66A425AB-B99C-4CF2-927F-61EF335941D1}" destId="{9D58E20D-1062-4D79-9973-146CABD138F5}" srcOrd="0" destOrd="0" parTransId="{C3B1DECA-D210-42A4-B640-EB69504F7A0C}" sibTransId="{97D30116-1D4A-4431-BA5D-D0360F31242E}"/>
    <dgm:cxn modelId="{457915AA-3581-43F6-B8BE-AFC775796E18}" type="presOf" srcId="{70EB9269-A0AB-4F87-9CAF-60CD54F77FB6}" destId="{242AC80F-28FD-450A-9BC1-7CB925F54F5D}" srcOrd="0" destOrd="5" presId="urn:microsoft.com/office/officeart/2005/8/layout/hierarchy3"/>
    <dgm:cxn modelId="{282BE6B0-7FEA-4469-9CE2-C033DF5BDFCA}" srcId="{66A425AB-B99C-4CF2-927F-61EF335941D1}" destId="{DC85EE7A-979A-4CDD-8F6C-1650C09FAE8B}" srcOrd="1" destOrd="0" parTransId="{4B774DB2-5267-4A01-8689-5C5C8F5CD173}" sibTransId="{E3009DA3-98F9-4338-95C2-8C4173F22800}"/>
    <dgm:cxn modelId="{B786B5B0-763D-47D5-A92E-3D7A315FA335}" type="presOf" srcId="{1B1EA86F-11B6-4E38-BB4B-CD8BAABAEB46}" destId="{5250FF3C-F22F-458E-A696-F4D27D66169E}" srcOrd="0" destOrd="0" presId="urn:microsoft.com/office/officeart/2005/8/layout/hierarchy3"/>
    <dgm:cxn modelId="{20BBF335-15AF-42CA-9515-F90CACFFDA90}" srcId="{7943636B-300B-44EB-8470-909AFDD2CC2E}" destId="{26517385-9F49-45BF-9996-11E691967278}" srcOrd="1" destOrd="0" parTransId="{AEB11B58-BAA8-410B-A2EA-611FD49BDDF3}" sibTransId="{5CA1D44A-D08C-4A06-8AD5-D6ECF2E90C80}"/>
    <dgm:cxn modelId="{75D7F9F5-4008-46A4-A33C-1DB1639B43F4}" srcId="{AAA1EC6F-599F-45C2-B10B-001A624DC867}" destId="{57534977-F9A8-4E4A-BD54-4897B947D7D1}" srcOrd="0" destOrd="0" parTransId="{DF7958FB-2A75-43A3-ABEB-9BBFD7C77B80}" sibTransId="{2979F375-DE3E-49B2-B647-281041BA7E33}"/>
    <dgm:cxn modelId="{07EC9E5E-516D-48DA-B9D5-D50E564FE692}" type="presOf" srcId="{678E82CA-3522-4AAD-84C4-61A2101F4DE2}" destId="{E4A3578C-B1C3-4AA8-8518-184C38B48026}" srcOrd="0" destOrd="3" presId="urn:microsoft.com/office/officeart/2005/8/layout/hierarchy3"/>
    <dgm:cxn modelId="{11533869-EF45-4F93-B0AB-D177FFC9A492}" type="presOf" srcId="{501600FA-A93D-4484-B68D-C84C5B7EDDB4}" destId="{D47BF2FB-0A9B-4FCC-A50F-2819E7B70F87}" srcOrd="1" destOrd="0" presId="urn:microsoft.com/office/officeart/2005/8/layout/hierarchy3"/>
    <dgm:cxn modelId="{19D72B83-4FB7-4B9B-BEA1-F3E7532E152A}" srcId="{AAA1EC6F-599F-45C2-B10B-001A624DC867}" destId="{6B9D5D47-F991-492E-B196-769F59F96678}" srcOrd="1" destOrd="0" parTransId="{0E98956E-4AFE-41B6-94A5-448892EC95F5}" sibTransId="{433567FC-DAFD-45C0-A133-A45371E44C46}"/>
    <dgm:cxn modelId="{7750598F-0E8E-4617-A267-173C083A36C4}" type="presOf" srcId="{F43E6528-5DE5-49A7-80AA-AAA18CC114F9}" destId="{D3AB4457-5606-4216-BAE2-7EE644935FC1}" srcOrd="0" destOrd="0" presId="urn:microsoft.com/office/officeart/2005/8/layout/hierarchy3"/>
    <dgm:cxn modelId="{1E2EC50F-C473-476E-98BA-23BA5A6165BB}" srcId="{3C2B1CB3-4FA2-4B1A-A4C3-5A031C4376DE}" destId="{1813819B-F44C-4F54-8349-F16C41978A66}" srcOrd="0" destOrd="0" parTransId="{BEA4A8CB-8FB4-4BB3-94BB-CE4CF752290E}" sibTransId="{F2A30BFB-0D29-4194-A676-57EFB0BF8349}"/>
    <dgm:cxn modelId="{C582D430-3C52-4AFA-98E9-A2CA96C0D613}" type="presOf" srcId="{9BDD0945-6C41-4C3B-9C72-3047AD9FA152}" destId="{5250FF3C-F22F-458E-A696-F4D27D66169E}" srcOrd="0" destOrd="2" presId="urn:microsoft.com/office/officeart/2005/8/layout/hierarchy3"/>
    <dgm:cxn modelId="{0173553F-5D3C-4C21-B017-F3D685069CC5}" srcId="{F43E6528-5DE5-49A7-80AA-AAA18CC114F9}" destId="{F41597C4-2C6E-4E9E-B89E-137081CA3016}" srcOrd="1" destOrd="0" parTransId="{BE60D058-E100-4CED-80A6-4FDD5A09D6C3}" sibTransId="{505DBF61-D4C8-4110-8E02-8C873D51B992}"/>
    <dgm:cxn modelId="{A70C545D-8AB5-41A9-AE22-D64EA0AC5258}" type="presOf" srcId="{1BA7AC7A-DFFB-4D2C-B6BC-318AA2A92C24}" destId="{79A3BE88-038E-4291-8E1C-4295B99E00C5}" srcOrd="0" destOrd="0" presId="urn:microsoft.com/office/officeart/2005/8/layout/hierarchy3"/>
    <dgm:cxn modelId="{45BDE14F-359F-45EC-9E5D-CD3AA6CF1ED2}" type="presOf" srcId="{D8E62BEE-7BE5-4A76-A352-D470B9C441ED}" destId="{242AC80F-28FD-450A-9BC1-7CB925F54F5D}" srcOrd="0" destOrd="3" presId="urn:microsoft.com/office/officeart/2005/8/layout/hierarchy3"/>
    <dgm:cxn modelId="{C8106A3C-7587-4369-8E43-7685104DD8AB}" srcId="{3F0BF310-9870-42BC-907F-8CBB6A50746D}" destId="{B313EB98-67A9-4AE2-AAD3-C285771FC107}" srcOrd="1" destOrd="0" parTransId="{A9671A28-002E-4C0C-AF99-EABFA5701A37}" sibTransId="{758C90FE-A99C-4AAD-8547-7DDE38C3D4C8}"/>
    <dgm:cxn modelId="{6EC70E11-DF66-43CF-B7C9-6970DA220845}" srcId="{E39AA3DC-B703-4477-8D4F-ED26398931A5}" destId="{DE5A5D47-A8D5-4D7B-B404-6940776A91DA}" srcOrd="3" destOrd="0" parTransId="{C523CBDE-DE05-402C-AECA-4B62E0E0E267}" sibTransId="{A16EF857-998F-4B68-884D-1A58B06B8D37}"/>
    <dgm:cxn modelId="{90A47F6D-C4AD-4682-991F-9EB023EA6770}" type="presOf" srcId="{9D158A60-1247-4FEB-BFA9-2085F07E5E11}" destId="{242AC80F-28FD-450A-9BC1-7CB925F54F5D}" srcOrd="0" destOrd="7" presId="urn:microsoft.com/office/officeart/2005/8/layout/hierarchy3"/>
    <dgm:cxn modelId="{267DD0CA-8400-4D27-A56B-2EB2185881C7}" srcId="{E39AA3DC-B703-4477-8D4F-ED26398931A5}" destId="{9D158A60-1247-4FEB-BFA9-2085F07E5E11}" srcOrd="6" destOrd="0" parTransId="{91446ED5-9EBC-4106-AF0B-F9C113F0F513}" sibTransId="{4D62C419-9441-475A-98FC-8CC61B2D1BDC}"/>
    <dgm:cxn modelId="{E816050A-8479-4E17-AB04-21A083BB79A1}" type="presOf" srcId="{AAA1EC6F-599F-45C2-B10B-001A624DC867}" destId="{64879703-F15F-4FB3-A883-DEAD5F994D7C}" srcOrd="0" destOrd="0" presId="urn:microsoft.com/office/officeart/2005/8/layout/hierarchy3"/>
    <dgm:cxn modelId="{6385FBE4-D3CF-4FEB-A68D-BF9C7FA580D4}" srcId="{25B0B1A2-B2E3-49A7-B8B6-DA29C8227C77}" destId="{AAA1EC6F-599F-45C2-B10B-001A624DC867}" srcOrd="2" destOrd="0" parTransId="{D487F108-E192-4002-AE5D-48468A36413E}" sibTransId="{669B9DB8-E813-48DA-B833-34F14A1090A7}"/>
    <dgm:cxn modelId="{0FC4D203-0AAF-4202-B64F-1AB4322FE081}" type="presOf" srcId="{4F328691-CD3D-4C61-B66D-9255F88FA4FF}" destId="{9A59A25E-BE45-43B4-8387-ACE7CB693A71}" srcOrd="0" destOrd="0" presId="urn:microsoft.com/office/officeart/2005/8/layout/hierarchy3"/>
    <dgm:cxn modelId="{9C912589-A136-46BD-833E-A135D929C625}" srcId="{4F328691-CD3D-4C61-B66D-9255F88FA4FF}" destId="{7943636B-300B-44EB-8470-909AFDD2CC2E}" srcOrd="1" destOrd="0" parTransId="{DB354399-C85A-4575-B284-6521D176B404}" sibTransId="{A9661349-967B-4496-A686-BDD0FD863D43}"/>
    <dgm:cxn modelId="{834BBF50-07D3-4B50-810E-886ABDE161EF}" type="presOf" srcId="{B4E3BC23-BAD5-4BE8-BE69-54AA172AD09A}" destId="{92369520-17C4-44D5-805D-A4AD6F303B0E}" srcOrd="0" destOrd="0" presId="urn:microsoft.com/office/officeart/2005/8/layout/hierarchy3"/>
    <dgm:cxn modelId="{D6612167-86BE-4824-B64A-5587726A6309}" srcId="{1B1EA86F-11B6-4E38-BB4B-CD8BAABAEB46}" destId="{9BDD0945-6C41-4C3B-9C72-3047AD9FA152}" srcOrd="1" destOrd="0" parTransId="{FE3E605E-20C0-4A5F-B00A-88703D7273CF}" sibTransId="{EED059B2-5503-4C91-8136-F192D6694F0F}"/>
    <dgm:cxn modelId="{45241EBC-491E-4A21-96A5-0D6CBDF02C03}" srcId="{E39AA3DC-B703-4477-8D4F-ED26398931A5}" destId="{B544B89F-08FA-4A45-9D6A-A05A61C93577}" srcOrd="1" destOrd="0" parTransId="{6300A4DD-D5EF-4356-8B59-84BCAEAF979E}" sibTransId="{D8C972CC-D730-4BCB-A889-A3FBBE0C85D0}"/>
    <dgm:cxn modelId="{119E3F02-6658-46B3-855A-05DB48B4C17B}" srcId="{3C2B1CB3-4FA2-4B1A-A4C3-5A031C4376DE}" destId="{7114D7AB-2BB3-4C39-9BD8-61ED5F4A5FD6}" srcOrd="2" destOrd="0" parTransId="{49423BD5-7C32-494B-8610-70E3E26373A4}" sibTransId="{FA8C4C7D-66D2-48C8-AFFD-0941B618CA7B}"/>
    <dgm:cxn modelId="{08D5D41F-1BEC-4802-AE3D-0075740E51CC}" type="presOf" srcId="{25B0B1A2-B2E3-49A7-B8B6-DA29C8227C77}" destId="{B2AF08A8-7D5E-4F28-B6B0-FF2A86304FB6}" srcOrd="1" destOrd="0" presId="urn:microsoft.com/office/officeart/2005/8/layout/hierarchy3"/>
    <dgm:cxn modelId="{95C6C4D9-1520-46FF-AFC3-13C5272558AF}" srcId="{F43E6528-5DE5-49A7-80AA-AAA18CC114F9}" destId="{D03ECC5C-A3F9-4EC2-93F3-1ECE9E4D09B0}" srcOrd="0" destOrd="0" parTransId="{F9816743-B0A0-42FD-94F1-C1DD6AC03E55}" sibTransId="{3A994D63-299C-43B0-BEB1-F43FE0BE1921}"/>
    <dgm:cxn modelId="{14BCB1B5-B15D-49FB-AC27-7FD531E9D51B}" srcId="{3F0BF310-9870-42BC-907F-8CBB6A50746D}" destId="{678E82CA-3522-4AAD-84C4-61A2101F4DE2}" srcOrd="2" destOrd="0" parTransId="{8F53C61A-FAB1-408B-8E3A-B68879DEB9AA}" sibTransId="{A599A864-4D4E-4F81-97B4-E3F89F4F9AAF}"/>
    <dgm:cxn modelId="{BF8FB8A9-2C6B-4B6A-8AE4-90642C46EE73}" type="presOf" srcId="{7B991089-D41D-4E0C-B5CB-F670A6297700}" destId="{D3FAC6F0-9BBE-49A7-9C59-562CFCB5EC22}" srcOrd="0" destOrd="3" presId="urn:microsoft.com/office/officeart/2005/8/layout/hierarchy3"/>
    <dgm:cxn modelId="{6E0A7641-4AA8-4F1A-A11A-A6D1FB9D959B}" type="presOf" srcId="{6B9D5D47-F991-492E-B196-769F59F96678}" destId="{64879703-F15F-4FB3-A883-DEAD5F994D7C}" srcOrd="0" destOrd="2" presId="urn:microsoft.com/office/officeart/2005/8/layout/hierarchy3"/>
    <dgm:cxn modelId="{FB1AE6BE-DF8F-4020-9D9E-F5396D65C08C}" srcId="{4F328691-CD3D-4C61-B66D-9255F88FA4FF}" destId="{501600FA-A93D-4484-B68D-C84C5B7EDDB4}" srcOrd="2" destOrd="0" parTransId="{833FDE85-458B-43A0-988D-72547F48A9AB}" sibTransId="{843A8B63-752B-40C6-81B1-5CA4C3FC6CD8}"/>
    <dgm:cxn modelId="{207F20B8-89D3-47ED-8687-DF09D6E49D67}" srcId="{E39AA3DC-B703-4477-8D4F-ED26398931A5}" destId="{70EB9269-A0AB-4F87-9CAF-60CD54F77FB6}" srcOrd="4" destOrd="0" parTransId="{3E76BE2A-147F-42EA-9FDA-22708712FDF0}" sibTransId="{7E9357C1-5A9F-4D02-877B-BF5D0032960F}"/>
    <dgm:cxn modelId="{2DF26983-EE51-4ECF-83F9-6D62DAF5997A}" type="presOf" srcId="{A3B36A37-A8F1-4035-A986-D7A9673B0736}" destId="{5250FF3C-F22F-458E-A696-F4D27D66169E}" srcOrd="0" destOrd="1" presId="urn:microsoft.com/office/officeart/2005/8/layout/hierarchy3"/>
    <dgm:cxn modelId="{7AC2199E-32F6-4864-A747-867C0809DF36}" srcId="{25B0B1A2-B2E3-49A7-B8B6-DA29C8227C77}" destId="{3F0BF310-9870-42BC-907F-8CBB6A50746D}" srcOrd="0" destOrd="0" parTransId="{1E6DF8EB-4DFE-4BFF-9929-0E1DA594D514}" sibTransId="{5DE1C018-AD7E-416E-AC35-9958B726A2BF}"/>
    <dgm:cxn modelId="{B5417DB1-C307-4EA7-B3A5-07480B38317C}" type="presOf" srcId="{577B6A35-F7BB-4EB7-BFE6-F329103862A5}" destId="{4E330857-D73B-4742-9D6B-926E97DB4D1D}" srcOrd="0" destOrd="0" presId="urn:microsoft.com/office/officeart/2005/8/layout/hierarchy3"/>
    <dgm:cxn modelId="{7BD3D3A8-1E5A-4611-965B-E3602E1511C4}" type="presOf" srcId="{57534977-F9A8-4E4A-BD54-4897B947D7D1}" destId="{64879703-F15F-4FB3-A883-DEAD5F994D7C}" srcOrd="0" destOrd="1" presId="urn:microsoft.com/office/officeart/2005/8/layout/hierarchy3"/>
    <dgm:cxn modelId="{3D53E5E9-9511-47FF-8D2D-53C0391269DE}" srcId="{7943636B-300B-44EB-8470-909AFDD2CC2E}" destId="{D42C8B5C-4A9F-4D0E-90CE-422E80AC8CF6}" srcOrd="2" destOrd="0" parTransId="{577B6A35-F7BB-4EB7-BFE6-F329103862A5}" sibTransId="{56AF8E34-D05B-487C-B235-A9327087FAA6}"/>
    <dgm:cxn modelId="{925ECB2A-9496-49D1-8575-0B5532D08EF1}" type="presOf" srcId="{63D88EBD-D966-4C58-98BE-47C69479C966}" destId="{A6CB84AF-39DE-4451-A72E-7E9B4B8B6C57}" srcOrd="0" destOrd="0" presId="urn:microsoft.com/office/officeart/2005/8/layout/hierarchy3"/>
    <dgm:cxn modelId="{1812941E-29F8-426B-988B-20CE66652A74}" type="presOf" srcId="{D42C8B5C-4A9F-4D0E-90CE-422E80AC8CF6}" destId="{74D9548C-C6E6-4311-AE0C-0A94422C5AF4}" srcOrd="0" destOrd="0" presId="urn:microsoft.com/office/officeart/2005/8/layout/hierarchy3"/>
    <dgm:cxn modelId="{AB7977ED-308C-4B7A-991C-A6177ADE6DB7}" type="presOf" srcId="{9D58E20D-1062-4D79-9973-146CABD138F5}" destId="{D3FAC6F0-9BBE-49A7-9C59-562CFCB5EC22}" srcOrd="0" destOrd="1" presId="urn:microsoft.com/office/officeart/2005/8/layout/hierarchy3"/>
    <dgm:cxn modelId="{754C2BA8-B04D-4C76-86D6-A8A15F1EAEE9}" srcId="{E39AA3DC-B703-4477-8D4F-ED26398931A5}" destId="{D8E62BEE-7BE5-4A76-A352-D470B9C441ED}" srcOrd="2" destOrd="0" parTransId="{7F46CAFC-707E-4C03-9E75-3DA61E8734CF}" sibTransId="{599889ED-BBBA-4F5C-9EF6-556D2952D6B8}"/>
    <dgm:cxn modelId="{C7412249-93AD-4841-BB36-FAACB4F4FFEA}" srcId="{501600FA-A93D-4484-B68D-C84C5B7EDDB4}" destId="{464D4EA5-660A-439F-819C-75F2142237F3}" srcOrd="2" destOrd="0" parTransId="{3E3B8E81-E345-4A53-A68C-DB17930F15CB}" sibTransId="{8602C658-129C-4403-86EF-A40D0A6DCDED}"/>
    <dgm:cxn modelId="{E1CBF4E2-E436-439C-843F-9525A16B3361}" srcId="{1B1EA86F-11B6-4E38-BB4B-CD8BAABAEB46}" destId="{A3B36A37-A8F1-4035-A986-D7A9673B0736}" srcOrd="0" destOrd="0" parTransId="{768BFEC4-E722-4910-9152-A85FEF36C0FE}" sibTransId="{80DFBB66-B05F-4F9F-A9E4-655DFC9FF8E1}"/>
    <dgm:cxn modelId="{07CB3EBA-5CBB-4208-AE9F-CEBDAECFDCA3}" srcId="{E39AA3DC-B703-4477-8D4F-ED26398931A5}" destId="{E7326FC0-30CD-4C82-AB72-73D34E2230C7}" srcOrd="5" destOrd="0" parTransId="{56406877-BD3F-4C60-B193-19078DE4985B}" sibTransId="{87FCDE67-7505-47BE-BFA2-8E9F35F7DDF2}"/>
    <dgm:cxn modelId="{AB827D33-17CA-4BF8-9DF3-897EE87BAE4E}" type="presOf" srcId="{DE5A5D47-A8D5-4D7B-B404-6940776A91DA}" destId="{242AC80F-28FD-450A-9BC1-7CB925F54F5D}" srcOrd="0" destOrd="4" presId="urn:microsoft.com/office/officeart/2005/8/layout/hierarchy3"/>
    <dgm:cxn modelId="{318E33C7-7E50-4528-86C7-188AD715896B}" type="presOf" srcId="{1E6DF8EB-4DFE-4BFF-9929-0E1DA594D514}" destId="{8F872405-5864-4ED6-BB15-9C27C2A3A720}" srcOrd="0" destOrd="0" presId="urn:microsoft.com/office/officeart/2005/8/layout/hierarchy3"/>
    <dgm:cxn modelId="{EFFF1EB4-1487-4EE1-BC87-A248984E40E0}" type="presOf" srcId="{464D4EA5-660A-439F-819C-75F2142237F3}" destId="{E0BBC75D-2E6E-4373-9853-7D3439B5D5F5}" srcOrd="0" destOrd="0" presId="urn:microsoft.com/office/officeart/2005/8/layout/hierarchy3"/>
    <dgm:cxn modelId="{5B46B382-80EE-4E57-897E-14C8E67631DC}" type="presOf" srcId="{B313EB98-67A9-4AE2-AAD3-C285771FC107}" destId="{E4A3578C-B1C3-4AA8-8518-184C38B48026}" srcOrd="0" destOrd="2" presId="urn:microsoft.com/office/officeart/2005/8/layout/hierarchy3"/>
    <dgm:cxn modelId="{825105E0-7C5C-4FEB-8492-1E1F3DBBA82A}" type="presOf" srcId="{1813819B-F44C-4F54-8349-F16C41978A66}" destId="{F022234F-3B1E-47C3-BB23-6A278D7E14E5}" srcOrd="0" destOrd="1" presId="urn:microsoft.com/office/officeart/2005/8/layout/hierarchy3"/>
    <dgm:cxn modelId="{FDA4C99D-A675-4B8A-A6DD-AAEFD9CF2FCA}" type="presOf" srcId="{43E78B22-7B9B-458B-9305-DF1D152B3E5D}" destId="{242AC80F-28FD-450A-9BC1-7CB925F54F5D}" srcOrd="0" destOrd="1" presId="urn:microsoft.com/office/officeart/2005/8/layout/hierarchy3"/>
    <dgm:cxn modelId="{F742F9C5-BD97-43FD-A1D9-EA199D813672}" type="presOf" srcId="{7114D7AB-2BB3-4C39-9BD8-61ED5F4A5FD6}" destId="{F022234F-3B1E-47C3-BB23-6A278D7E14E5}" srcOrd="0" destOrd="3" presId="urn:microsoft.com/office/officeart/2005/8/layout/hierarchy3"/>
    <dgm:cxn modelId="{2B6F37CA-83B0-46D5-A5C5-DE563CA60E13}" type="presOf" srcId="{26517385-9F49-45BF-9996-11E691967278}" destId="{E3B1F599-E516-41B5-9901-D99A5B8551F2}" srcOrd="0" destOrd="0" presId="urn:microsoft.com/office/officeart/2005/8/layout/hierarchy3"/>
    <dgm:cxn modelId="{2DBA8FD4-29FC-4F5F-AC85-939298D16206}" srcId="{AAA1EC6F-599F-45C2-B10B-001A624DC867}" destId="{D229456B-0657-4A08-9D9E-3649B2152423}" srcOrd="2" destOrd="0" parTransId="{A9603509-66EC-4382-8883-066B157878A3}" sibTransId="{A6130333-9ADA-4994-90CA-5E604AE769FF}"/>
    <dgm:cxn modelId="{C1B0C2BC-A49D-48DE-A0A2-00EA8BCC9C01}" type="presOf" srcId="{36E434CD-5054-424D-9A3C-3CB2591520E0}" destId="{E29B529F-7A1F-4B61-BB98-D4E486CEBDA0}" srcOrd="0" destOrd="0" presId="urn:microsoft.com/office/officeart/2005/8/layout/hierarchy3"/>
    <dgm:cxn modelId="{6CC63815-76F8-4DE9-A41F-EC9E14A609D7}" srcId="{4F328691-CD3D-4C61-B66D-9255F88FA4FF}" destId="{25B0B1A2-B2E3-49A7-B8B6-DA29C8227C77}" srcOrd="0" destOrd="0" parTransId="{D3997C0E-5DA4-4836-8334-2FA901905855}" sibTransId="{7FDB65EF-767A-49D9-B3C1-9713C0368FA0}"/>
    <dgm:cxn modelId="{8FA2403B-8D2C-4572-A350-0AC55DA1E426}" type="presOf" srcId="{19225342-A5EE-4D6C-8130-7CDCBF09C3A0}" destId="{64879703-F15F-4FB3-A883-DEAD5F994D7C}" srcOrd="0" destOrd="4" presId="urn:microsoft.com/office/officeart/2005/8/layout/hierarchy3"/>
    <dgm:cxn modelId="{947EB71A-534E-4929-BDAF-F3B221DAF1F3}" srcId="{66A425AB-B99C-4CF2-927F-61EF335941D1}" destId="{7B991089-D41D-4E0C-B5CB-F670A6297700}" srcOrd="2" destOrd="0" parTransId="{2478A373-68C3-4E84-B323-4D357EA037E7}" sibTransId="{1BF1EFDE-3F08-4897-9891-88EFCB1A7FD1}"/>
    <dgm:cxn modelId="{78540FE4-4C4C-4AC6-B7E6-50F361D97986}" type="presOf" srcId="{66A425AB-B99C-4CF2-927F-61EF335941D1}" destId="{D3FAC6F0-9BBE-49A7-9C59-562CFCB5EC22}" srcOrd="0" destOrd="0" presId="urn:microsoft.com/office/officeart/2005/8/layout/hierarchy3"/>
    <dgm:cxn modelId="{DBE5927F-56A2-462F-BF61-75C5C694651F}" type="presOf" srcId="{3E3B8E81-E345-4A53-A68C-DB17930F15CB}" destId="{5564391D-ACFE-4E0B-B4E5-455BE2BC5788}" srcOrd="0" destOrd="0" presId="urn:microsoft.com/office/officeart/2005/8/layout/hierarchy3"/>
    <dgm:cxn modelId="{325065AD-5DF0-42DE-AF75-E3D02F9BD773}" type="presOf" srcId="{7943636B-300B-44EB-8470-909AFDD2CC2E}" destId="{5F837C7E-3F29-41D1-B6CB-9B00A394DB3E}" srcOrd="0" destOrd="0" presId="urn:microsoft.com/office/officeart/2005/8/layout/hierarchy3"/>
    <dgm:cxn modelId="{46939895-32FD-4C00-B0D0-265A1CA2617A}" type="presOf" srcId="{F41597C4-2C6E-4E9E-B89E-137081CA3016}" destId="{D3AB4457-5606-4216-BAE2-7EE644935FC1}" srcOrd="0" destOrd="2" presId="urn:microsoft.com/office/officeart/2005/8/layout/hierarchy3"/>
    <dgm:cxn modelId="{169A20A7-753E-4513-A68D-A8F10F17A667}" srcId="{501600FA-A93D-4484-B68D-C84C5B7EDDB4}" destId="{E39AA3DC-B703-4477-8D4F-ED26398931A5}" srcOrd="0" destOrd="0" parTransId="{1BA7AC7A-DFFB-4D2C-B6BC-318AA2A92C24}" sibTransId="{38BC0928-3B40-47B3-AA18-782E70174F51}"/>
    <dgm:cxn modelId="{D6052F1C-ACE7-4277-81BE-3EE982CFBF0C}" type="presParOf" srcId="{9A59A25E-BE45-43B4-8387-ACE7CB693A71}" destId="{9ED8CF94-B59F-4943-AEAD-131AB255D40D}" srcOrd="0" destOrd="0" presId="urn:microsoft.com/office/officeart/2005/8/layout/hierarchy3"/>
    <dgm:cxn modelId="{700E5383-DD58-4140-B165-336F29458FED}" type="presParOf" srcId="{9ED8CF94-B59F-4943-AEAD-131AB255D40D}" destId="{71801A4E-B34E-40B9-B428-2D2E88517082}" srcOrd="0" destOrd="0" presId="urn:microsoft.com/office/officeart/2005/8/layout/hierarchy3"/>
    <dgm:cxn modelId="{0074942F-4D7A-4788-9940-36961AFB5B73}" type="presParOf" srcId="{71801A4E-B34E-40B9-B428-2D2E88517082}" destId="{80A387E7-ACF8-44D3-879C-35E5802396AA}" srcOrd="0" destOrd="0" presId="urn:microsoft.com/office/officeart/2005/8/layout/hierarchy3"/>
    <dgm:cxn modelId="{39362539-BA9E-4E3D-A1BD-DCC120FC36D7}" type="presParOf" srcId="{71801A4E-B34E-40B9-B428-2D2E88517082}" destId="{B2AF08A8-7D5E-4F28-B6B0-FF2A86304FB6}" srcOrd="1" destOrd="0" presId="urn:microsoft.com/office/officeart/2005/8/layout/hierarchy3"/>
    <dgm:cxn modelId="{B2F0B66E-D802-4FA5-AC1A-155A20EAD0C2}" type="presParOf" srcId="{9ED8CF94-B59F-4943-AEAD-131AB255D40D}" destId="{6145FA32-BC7C-4955-9049-948EFB80A0A3}" srcOrd="1" destOrd="0" presId="urn:microsoft.com/office/officeart/2005/8/layout/hierarchy3"/>
    <dgm:cxn modelId="{E08DFC7F-E80A-44FC-91CF-59244C028413}" type="presParOf" srcId="{6145FA32-BC7C-4955-9049-948EFB80A0A3}" destId="{8F872405-5864-4ED6-BB15-9C27C2A3A720}" srcOrd="0" destOrd="0" presId="urn:microsoft.com/office/officeart/2005/8/layout/hierarchy3"/>
    <dgm:cxn modelId="{439B67E4-2BF7-44E6-B814-8C6D414AA5E0}" type="presParOf" srcId="{6145FA32-BC7C-4955-9049-948EFB80A0A3}" destId="{E4A3578C-B1C3-4AA8-8518-184C38B48026}" srcOrd="1" destOrd="0" presId="urn:microsoft.com/office/officeart/2005/8/layout/hierarchy3"/>
    <dgm:cxn modelId="{24AD2F05-50CF-4DAB-B751-218E58E9B68F}" type="presParOf" srcId="{6145FA32-BC7C-4955-9049-948EFB80A0A3}" destId="{E29B529F-7A1F-4B61-BB98-D4E486CEBDA0}" srcOrd="2" destOrd="0" presId="urn:microsoft.com/office/officeart/2005/8/layout/hierarchy3"/>
    <dgm:cxn modelId="{A34CD400-B329-4470-A130-8728138B4E24}" type="presParOf" srcId="{6145FA32-BC7C-4955-9049-948EFB80A0A3}" destId="{D3FAC6F0-9BBE-49A7-9C59-562CFCB5EC22}" srcOrd="3" destOrd="0" presId="urn:microsoft.com/office/officeart/2005/8/layout/hierarchy3"/>
    <dgm:cxn modelId="{109E7F2C-1C3D-48C0-B90E-7A02BB71C872}" type="presParOf" srcId="{6145FA32-BC7C-4955-9049-948EFB80A0A3}" destId="{C49F6457-EE00-4649-80A8-6A6785598A19}" srcOrd="4" destOrd="0" presId="urn:microsoft.com/office/officeart/2005/8/layout/hierarchy3"/>
    <dgm:cxn modelId="{9BEC044F-A6F1-401A-9981-62C464BF2DDB}" type="presParOf" srcId="{6145FA32-BC7C-4955-9049-948EFB80A0A3}" destId="{64879703-F15F-4FB3-A883-DEAD5F994D7C}" srcOrd="5" destOrd="0" presId="urn:microsoft.com/office/officeart/2005/8/layout/hierarchy3"/>
    <dgm:cxn modelId="{ED9C9296-85B2-4BCD-B386-F1D45BB261FE}" type="presParOf" srcId="{9A59A25E-BE45-43B4-8387-ACE7CB693A71}" destId="{A8A142AF-9CD5-4971-9731-3A9727172992}" srcOrd="1" destOrd="0" presId="urn:microsoft.com/office/officeart/2005/8/layout/hierarchy3"/>
    <dgm:cxn modelId="{E671BBC7-2369-4E02-8E7E-B1A721250933}" type="presParOf" srcId="{A8A142AF-9CD5-4971-9731-3A9727172992}" destId="{020F7BF9-E10D-4BE7-9FE3-5F280CE886D0}" srcOrd="0" destOrd="0" presId="urn:microsoft.com/office/officeart/2005/8/layout/hierarchy3"/>
    <dgm:cxn modelId="{66B4C775-DB76-47D4-BA36-216CFA787590}" type="presParOf" srcId="{020F7BF9-E10D-4BE7-9FE3-5F280CE886D0}" destId="{5F837C7E-3F29-41D1-B6CB-9B00A394DB3E}" srcOrd="0" destOrd="0" presId="urn:microsoft.com/office/officeart/2005/8/layout/hierarchy3"/>
    <dgm:cxn modelId="{9928611B-9A69-4AB8-8D69-81FC6F7E062F}" type="presParOf" srcId="{020F7BF9-E10D-4BE7-9FE3-5F280CE886D0}" destId="{285DC60C-1845-4D19-A0D4-45751E8A874F}" srcOrd="1" destOrd="0" presId="urn:microsoft.com/office/officeart/2005/8/layout/hierarchy3"/>
    <dgm:cxn modelId="{82588D72-B441-49F4-9952-E79FEB0B3EB9}" type="presParOf" srcId="{A8A142AF-9CD5-4971-9731-3A9727172992}" destId="{F30E05CB-8300-4215-B15A-BA2B4FCD3CBC}" srcOrd="1" destOrd="0" presId="urn:microsoft.com/office/officeart/2005/8/layout/hierarchy3"/>
    <dgm:cxn modelId="{3B24A2E3-5937-41B4-8E64-F21A41B2F7BB}" type="presParOf" srcId="{F30E05CB-8300-4215-B15A-BA2B4FCD3CBC}" destId="{92369520-17C4-44D5-805D-A4AD6F303B0E}" srcOrd="0" destOrd="0" presId="urn:microsoft.com/office/officeart/2005/8/layout/hierarchy3"/>
    <dgm:cxn modelId="{052333EC-0198-40BF-85FD-B6BC240590C7}" type="presParOf" srcId="{F30E05CB-8300-4215-B15A-BA2B4FCD3CBC}" destId="{D3AB4457-5606-4216-BAE2-7EE644935FC1}" srcOrd="1" destOrd="0" presId="urn:microsoft.com/office/officeart/2005/8/layout/hierarchy3"/>
    <dgm:cxn modelId="{FE368BD5-F533-419B-9AFB-9F26E073A2CF}" type="presParOf" srcId="{F30E05CB-8300-4215-B15A-BA2B4FCD3CBC}" destId="{DA46043B-DD05-4317-BAEE-995750735BA1}" srcOrd="2" destOrd="0" presId="urn:microsoft.com/office/officeart/2005/8/layout/hierarchy3"/>
    <dgm:cxn modelId="{5882E336-707D-4E01-8084-50DC3783F0EB}" type="presParOf" srcId="{F30E05CB-8300-4215-B15A-BA2B4FCD3CBC}" destId="{E3B1F599-E516-41B5-9901-D99A5B8551F2}" srcOrd="3" destOrd="0" presId="urn:microsoft.com/office/officeart/2005/8/layout/hierarchy3"/>
    <dgm:cxn modelId="{4E42DA54-2866-4D56-BB26-2D54883F569E}" type="presParOf" srcId="{F30E05CB-8300-4215-B15A-BA2B4FCD3CBC}" destId="{4E330857-D73B-4742-9D6B-926E97DB4D1D}" srcOrd="4" destOrd="0" presId="urn:microsoft.com/office/officeart/2005/8/layout/hierarchy3"/>
    <dgm:cxn modelId="{C2FC0BEC-DF45-445B-907C-F9CF20E16B7D}" type="presParOf" srcId="{F30E05CB-8300-4215-B15A-BA2B4FCD3CBC}" destId="{74D9548C-C6E6-4311-AE0C-0A94422C5AF4}" srcOrd="5" destOrd="0" presId="urn:microsoft.com/office/officeart/2005/8/layout/hierarchy3"/>
    <dgm:cxn modelId="{BE7D8E10-63DA-425B-B300-509F1899A806}" type="presParOf" srcId="{F30E05CB-8300-4215-B15A-BA2B4FCD3CBC}" destId="{A6CB84AF-39DE-4451-A72E-7E9B4B8B6C57}" srcOrd="6" destOrd="0" presId="urn:microsoft.com/office/officeart/2005/8/layout/hierarchy3"/>
    <dgm:cxn modelId="{403775A6-9A83-40D0-9D46-1C3236DD4E49}" type="presParOf" srcId="{F30E05CB-8300-4215-B15A-BA2B4FCD3CBC}" destId="{F022234F-3B1E-47C3-BB23-6A278D7E14E5}" srcOrd="7" destOrd="0" presId="urn:microsoft.com/office/officeart/2005/8/layout/hierarchy3"/>
    <dgm:cxn modelId="{9E27EE81-7DF5-4978-B633-E168E79A2866}" type="presParOf" srcId="{9A59A25E-BE45-43B4-8387-ACE7CB693A71}" destId="{E64DDBC6-60FB-459B-8ECF-8864E2843D31}" srcOrd="2" destOrd="0" presId="urn:microsoft.com/office/officeart/2005/8/layout/hierarchy3"/>
    <dgm:cxn modelId="{B2333452-DEF7-43B0-A43C-66DBB998FB34}" type="presParOf" srcId="{E64DDBC6-60FB-459B-8ECF-8864E2843D31}" destId="{C444BCB2-FD55-4D18-A8AA-8680EB847261}" srcOrd="0" destOrd="0" presId="urn:microsoft.com/office/officeart/2005/8/layout/hierarchy3"/>
    <dgm:cxn modelId="{B3138453-4649-411B-A3AB-7E97F71F4D4B}" type="presParOf" srcId="{C444BCB2-FD55-4D18-A8AA-8680EB847261}" destId="{41780696-E175-471D-9563-596AA36EAF3E}" srcOrd="0" destOrd="0" presId="urn:microsoft.com/office/officeart/2005/8/layout/hierarchy3"/>
    <dgm:cxn modelId="{232A385E-994D-4841-A3F3-9F5B1FD161E7}" type="presParOf" srcId="{C444BCB2-FD55-4D18-A8AA-8680EB847261}" destId="{D47BF2FB-0A9B-4FCC-A50F-2819E7B70F87}" srcOrd="1" destOrd="0" presId="urn:microsoft.com/office/officeart/2005/8/layout/hierarchy3"/>
    <dgm:cxn modelId="{A7461F33-7697-4598-A5EA-10ABAA3F3238}" type="presParOf" srcId="{E64DDBC6-60FB-459B-8ECF-8864E2843D31}" destId="{8959FEDB-0204-4206-BDDB-D54999F0DE68}" srcOrd="1" destOrd="0" presId="urn:microsoft.com/office/officeart/2005/8/layout/hierarchy3"/>
    <dgm:cxn modelId="{00AA05F0-9135-489D-97A4-3054737013DC}" type="presParOf" srcId="{8959FEDB-0204-4206-BDDB-D54999F0DE68}" destId="{79A3BE88-038E-4291-8E1C-4295B99E00C5}" srcOrd="0" destOrd="0" presId="urn:microsoft.com/office/officeart/2005/8/layout/hierarchy3"/>
    <dgm:cxn modelId="{36266D37-3C72-4A24-9BD2-E36566E6E823}" type="presParOf" srcId="{8959FEDB-0204-4206-BDDB-D54999F0DE68}" destId="{242AC80F-28FD-450A-9BC1-7CB925F54F5D}" srcOrd="1" destOrd="0" presId="urn:microsoft.com/office/officeart/2005/8/layout/hierarchy3"/>
    <dgm:cxn modelId="{E4B4EA5F-D011-476B-A8EB-6517F135748D}" type="presParOf" srcId="{8959FEDB-0204-4206-BDDB-D54999F0DE68}" destId="{64D07DBD-CBD8-40AB-AF47-5DAE322E2D15}" srcOrd="2" destOrd="0" presId="urn:microsoft.com/office/officeart/2005/8/layout/hierarchy3"/>
    <dgm:cxn modelId="{287BEE42-318E-4B77-861D-0E3D392B09D4}" type="presParOf" srcId="{8959FEDB-0204-4206-BDDB-D54999F0DE68}" destId="{5250FF3C-F22F-458E-A696-F4D27D66169E}" srcOrd="3" destOrd="0" presId="urn:microsoft.com/office/officeart/2005/8/layout/hierarchy3"/>
    <dgm:cxn modelId="{4DB0B715-1687-465C-9190-38EFA3058DEF}" type="presParOf" srcId="{8959FEDB-0204-4206-BDDB-D54999F0DE68}" destId="{5564391D-ACFE-4E0B-B4E5-455BE2BC5788}" srcOrd="4" destOrd="0" presId="urn:microsoft.com/office/officeart/2005/8/layout/hierarchy3"/>
    <dgm:cxn modelId="{BCF41706-4E92-41CC-A34D-88BB23979D67}" type="presParOf" srcId="{8959FEDB-0204-4206-BDDB-D54999F0DE68}" destId="{E0BBC75D-2E6E-4373-9853-7D3439B5D5F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8A2728-D7E9-4208-BCDF-1CEC4C536949}" type="doc">
      <dgm:prSet loTypeId="urn:microsoft.com/office/officeart/2005/8/layout/hierarchy4" loCatId="hierarchy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fi-FI"/>
        </a:p>
      </dgm:t>
    </dgm:pt>
    <dgm:pt modelId="{AA1FC365-D276-475C-90E1-6C442966526E}">
      <dgm:prSet phldrT="[Teksti]" custT="1"/>
      <dgm:spPr>
        <a:solidFill>
          <a:schemeClr val="accent1"/>
        </a:solidFill>
      </dgm:spPr>
      <dgm:t>
        <a:bodyPr/>
        <a:lstStyle/>
        <a:p>
          <a:pPr algn="ctr"/>
          <a:r>
            <a:rPr lang="fi-FI" sz="4800" dirty="0" smtClean="0">
              <a:solidFill>
                <a:schemeClr val="bg1"/>
              </a:solidFill>
            </a:rPr>
            <a:t>ONNISTUMISIA:</a:t>
          </a:r>
          <a:endParaRPr lang="fi-FI" sz="6500" dirty="0"/>
        </a:p>
      </dgm:t>
    </dgm:pt>
    <dgm:pt modelId="{96B1D267-B9BC-4762-980A-36D447306AF1}" type="parTrans" cxnId="{8DB240FA-BAE8-44D2-8562-870245FC4439}">
      <dgm:prSet/>
      <dgm:spPr/>
      <dgm:t>
        <a:bodyPr/>
        <a:lstStyle/>
        <a:p>
          <a:endParaRPr lang="fi-FI"/>
        </a:p>
      </dgm:t>
    </dgm:pt>
    <dgm:pt modelId="{B0B60DC5-1A6A-46E2-9231-01B375000A07}" type="sibTrans" cxnId="{8DB240FA-BAE8-44D2-8562-870245FC4439}">
      <dgm:prSet/>
      <dgm:spPr/>
      <dgm:t>
        <a:bodyPr/>
        <a:lstStyle/>
        <a:p>
          <a:endParaRPr lang="fi-FI"/>
        </a:p>
      </dgm:t>
    </dgm:pt>
    <dgm:pt modelId="{2454CF4D-2D30-4A96-B752-F06548A732E3}">
      <dgm:prSet phldrT="[Teksti]"/>
      <dgm:spPr/>
      <dgm:t>
        <a:bodyPr/>
        <a:lstStyle/>
        <a:p>
          <a:r>
            <a:rPr lang="fi-FI" b="1" dirty="0" smtClean="0">
              <a:solidFill>
                <a:schemeClr val="tx1"/>
              </a:solidFill>
            </a:rPr>
            <a:t>PEDAGOGINEN</a:t>
          </a:r>
        </a:p>
        <a:p>
          <a:r>
            <a:rPr lang="fi-FI" b="1" dirty="0" smtClean="0">
              <a:solidFill>
                <a:schemeClr val="tx1"/>
              </a:solidFill>
            </a:rPr>
            <a:t> KESKUSTELU</a:t>
          </a:r>
        </a:p>
        <a:p>
          <a:r>
            <a:rPr lang="fi-FI" b="1" dirty="0" smtClean="0">
              <a:solidFill>
                <a:schemeClr val="tx1"/>
              </a:solidFill>
            </a:rPr>
            <a:t> JA </a:t>
          </a:r>
        </a:p>
        <a:p>
          <a:r>
            <a:rPr lang="fi-FI" b="1" dirty="0" smtClean="0">
              <a:solidFill>
                <a:schemeClr val="tx1"/>
              </a:solidFill>
            </a:rPr>
            <a:t>KOLLEGIAALINEN</a:t>
          </a:r>
        </a:p>
        <a:p>
          <a:r>
            <a:rPr lang="fi-FI" b="1" dirty="0" smtClean="0">
              <a:solidFill>
                <a:schemeClr val="tx1"/>
              </a:solidFill>
            </a:rPr>
            <a:t> TUKI</a:t>
          </a:r>
        </a:p>
        <a:p>
          <a:r>
            <a:rPr lang="fi-FI" b="1" dirty="0" smtClean="0">
              <a:solidFill>
                <a:schemeClr val="tx1"/>
              </a:solidFill>
            </a:rPr>
            <a:t> LISÄÄNTYNYT</a:t>
          </a:r>
        </a:p>
        <a:p>
          <a:endParaRPr lang="fi-FI" b="1" dirty="0" smtClean="0">
            <a:solidFill>
              <a:schemeClr val="tx1"/>
            </a:solidFill>
          </a:endParaRPr>
        </a:p>
        <a:p>
          <a:r>
            <a:rPr lang="fi-FI" b="1" dirty="0" smtClean="0">
              <a:solidFill>
                <a:schemeClr val="tx1"/>
              </a:solidFill>
            </a:rPr>
            <a:t>  </a:t>
          </a:r>
        </a:p>
      </dgm:t>
    </dgm:pt>
    <dgm:pt modelId="{AC8BB708-7A10-4E15-9C3C-AAB80FED6032}" type="parTrans" cxnId="{2126E46C-D456-4BFE-A42A-4377AEEEDC52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70F35E79-96FB-4B71-B7CE-5003BF5E4B12}" type="sibTrans" cxnId="{2126E46C-D456-4BFE-A42A-4377AEEEDC52}">
      <dgm:prSet/>
      <dgm:spPr/>
      <dgm:t>
        <a:bodyPr/>
        <a:lstStyle/>
        <a:p>
          <a:endParaRPr lang="fi-FI"/>
        </a:p>
      </dgm:t>
    </dgm:pt>
    <dgm:pt modelId="{664F9059-0FEB-47BC-BC14-3C02A3786254}">
      <dgm:prSet phldrT="[Teksti]"/>
      <dgm:spPr/>
      <dgm:t>
        <a:bodyPr/>
        <a:lstStyle/>
        <a:p>
          <a:pPr algn="ctr"/>
          <a:r>
            <a:rPr lang="fi-FI" b="1" dirty="0" smtClean="0">
              <a:solidFill>
                <a:schemeClr val="tx1"/>
              </a:solidFill>
            </a:rPr>
            <a:t>YHTEISET POHJAT JA PERUSTEET </a:t>
          </a:r>
        </a:p>
        <a:p>
          <a:pPr algn="ctr"/>
          <a:r>
            <a:rPr lang="fi-FI" b="1" dirty="0" smtClean="0">
              <a:solidFill>
                <a:schemeClr val="tx1"/>
              </a:solidFill>
            </a:rPr>
            <a:t>SELKEYTTÄNEET PERUSTEHTÄVÄÄ</a:t>
          </a:r>
        </a:p>
        <a:p>
          <a:pPr algn="ctr"/>
          <a:r>
            <a:rPr lang="fi-FI" b="1" dirty="0" smtClean="0">
              <a:solidFill>
                <a:schemeClr val="tx1"/>
              </a:solidFill>
            </a:rPr>
            <a:t> – </a:t>
          </a:r>
        </a:p>
        <a:p>
          <a:pPr algn="ctr"/>
          <a:r>
            <a:rPr lang="fi-FI" b="1" dirty="0" smtClean="0">
              <a:solidFill>
                <a:schemeClr val="tx1"/>
              </a:solidFill>
            </a:rPr>
            <a:t>YHTEINEN KEHITTÄMISHALU LISÄÄNTYNYT</a:t>
          </a:r>
        </a:p>
        <a:p>
          <a:pPr algn="ctr"/>
          <a:r>
            <a:rPr lang="fi-FI" b="1" dirty="0" smtClean="0">
              <a:solidFill>
                <a:schemeClr val="tx1"/>
              </a:solidFill>
            </a:rPr>
            <a:t>-</a:t>
          </a:r>
        </a:p>
        <a:p>
          <a:pPr algn="ctr"/>
          <a:r>
            <a:rPr lang="fi-FI" b="1" dirty="0" smtClean="0">
              <a:solidFill>
                <a:srgbClr val="FF0000"/>
              </a:solidFill>
            </a:rPr>
            <a:t>MAHDOTTOMASTA MAHDOLLISTA!</a:t>
          </a:r>
        </a:p>
        <a:p>
          <a:pPr algn="ctr"/>
          <a:endParaRPr lang="fi-FI" dirty="0">
            <a:solidFill>
              <a:schemeClr val="tx1"/>
            </a:solidFill>
          </a:endParaRPr>
        </a:p>
      </dgm:t>
    </dgm:pt>
    <dgm:pt modelId="{AC2DD413-5103-43C1-9837-F152FFADEF40}" type="parTrans" cxnId="{2A1B7AD8-9D3A-4ADB-9F43-6FB08A0EB7A7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0E3F1585-55C4-4729-A317-288FA2934775}" type="sibTrans" cxnId="{2A1B7AD8-9D3A-4ADB-9F43-6FB08A0EB7A7}">
      <dgm:prSet/>
      <dgm:spPr/>
      <dgm:t>
        <a:bodyPr/>
        <a:lstStyle/>
        <a:p>
          <a:endParaRPr lang="fi-FI"/>
        </a:p>
      </dgm:t>
    </dgm:pt>
    <dgm:pt modelId="{E7E72C79-ACB4-40B5-B8C4-8A6A43BE4C58}">
      <dgm:prSet phldrT="[Teksti]" custT="1"/>
      <dgm:spPr/>
      <dgm:t>
        <a:bodyPr/>
        <a:lstStyle/>
        <a:p>
          <a:pPr algn="ctr"/>
          <a:r>
            <a:rPr lang="fi-FI" sz="2000" b="1" dirty="0" smtClean="0">
              <a:solidFill>
                <a:schemeClr val="tx1"/>
              </a:solidFill>
            </a:rPr>
            <a:t>PEDAGOGISET MENETELMÄT TULLEET TUTUIKSI JA KÄYTTÖÖN</a:t>
          </a:r>
        </a:p>
        <a:p>
          <a:pPr algn="ctr"/>
          <a:r>
            <a:rPr lang="fi-FI" sz="2000" b="1" dirty="0" smtClean="0">
              <a:solidFill>
                <a:schemeClr val="tx1"/>
              </a:solidFill>
            </a:rPr>
            <a:t> - </a:t>
          </a:r>
        </a:p>
        <a:p>
          <a:pPr algn="ctr"/>
          <a:r>
            <a:rPr lang="fi-FI" sz="2000" b="1" dirty="0" smtClean="0">
              <a:solidFill>
                <a:srgbClr val="FF0000"/>
              </a:solidFill>
            </a:rPr>
            <a:t>LAPSEN TARPEESEEN, AIKUISEN TYÖN TUEKSI !</a:t>
          </a:r>
          <a:endParaRPr lang="fi-FI" sz="2000" dirty="0">
            <a:solidFill>
              <a:srgbClr val="FF0000"/>
            </a:solidFill>
          </a:endParaRPr>
        </a:p>
      </dgm:t>
    </dgm:pt>
    <dgm:pt modelId="{82678B03-2645-480F-9070-07884A54C354}" type="parTrans" cxnId="{D7DD468B-8512-459D-A558-24824F1AF65E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A24711FA-299C-41B4-9819-C45E50839C0D}" type="sibTrans" cxnId="{D7DD468B-8512-459D-A558-24824F1AF65E}">
      <dgm:prSet/>
      <dgm:spPr/>
      <dgm:t>
        <a:bodyPr/>
        <a:lstStyle/>
        <a:p>
          <a:endParaRPr lang="fi-FI"/>
        </a:p>
      </dgm:t>
    </dgm:pt>
    <dgm:pt modelId="{033021F8-3A5D-4F1F-B2A9-E531F3D59B1A}">
      <dgm:prSet/>
      <dgm:spPr/>
      <dgm:t>
        <a:bodyPr/>
        <a:lstStyle/>
        <a:p>
          <a:pPr algn="ctr"/>
          <a:r>
            <a:rPr lang="fi-FI" b="1" dirty="0" smtClean="0">
              <a:solidFill>
                <a:schemeClr val="tx1"/>
              </a:solidFill>
              <a:latin typeface="+mj-lt"/>
            </a:rPr>
            <a:t>KYKY</a:t>
          </a:r>
        </a:p>
        <a:p>
          <a:pPr algn="ctr"/>
          <a:r>
            <a:rPr lang="fi-FI" b="1" dirty="0" smtClean="0">
              <a:solidFill>
                <a:schemeClr val="tx1"/>
              </a:solidFill>
              <a:latin typeface="+mj-lt"/>
            </a:rPr>
            <a:t> REFLEKTOIDA</a:t>
          </a:r>
        </a:p>
        <a:p>
          <a:pPr algn="ctr"/>
          <a:r>
            <a:rPr lang="fi-FI" b="1" dirty="0" smtClean="0">
              <a:solidFill>
                <a:schemeClr val="tx1"/>
              </a:solidFill>
              <a:latin typeface="+mj-lt"/>
            </a:rPr>
            <a:t> OMAA TOIMINTAA</a:t>
          </a:r>
        </a:p>
        <a:p>
          <a:pPr algn="ctr"/>
          <a:r>
            <a:rPr lang="fi-FI" b="1" dirty="0" smtClean="0">
              <a:solidFill>
                <a:schemeClr val="tx1"/>
              </a:solidFill>
              <a:latin typeface="+mj-lt"/>
            </a:rPr>
            <a:t> LISÄÄNTYNYT</a:t>
          </a:r>
        </a:p>
        <a:p>
          <a:pPr algn="ctr"/>
          <a:endParaRPr lang="fi-FI" b="1" dirty="0" smtClean="0">
            <a:solidFill>
              <a:schemeClr val="tx1"/>
            </a:solidFill>
            <a:latin typeface="+mj-lt"/>
          </a:endParaRPr>
        </a:p>
        <a:p>
          <a:pPr algn="ctr"/>
          <a:r>
            <a:rPr lang="fi-FI" b="1" dirty="0" smtClean="0">
              <a:solidFill>
                <a:srgbClr val="FF0000"/>
              </a:solidFill>
              <a:latin typeface="+mj-lt"/>
            </a:rPr>
            <a:t>ARVOSTELUSTA ARVIOINNIKSI!</a:t>
          </a:r>
          <a:endParaRPr lang="fi-FI" b="1" dirty="0">
            <a:solidFill>
              <a:srgbClr val="FF0000"/>
            </a:solidFill>
            <a:latin typeface="+mj-lt"/>
          </a:endParaRPr>
        </a:p>
      </dgm:t>
    </dgm:pt>
    <dgm:pt modelId="{F41472B3-3B0D-4E18-9E22-15405EF83CF0}" type="sibTrans" cxnId="{667A2772-ABAA-45AF-8B02-19FC265B3B66}">
      <dgm:prSet/>
      <dgm:spPr/>
      <dgm:t>
        <a:bodyPr/>
        <a:lstStyle/>
        <a:p>
          <a:endParaRPr lang="fi-FI"/>
        </a:p>
      </dgm:t>
    </dgm:pt>
    <dgm:pt modelId="{F94DE2FC-AEB1-48AB-8AB0-03C122BAACD4}" type="parTrans" cxnId="{667A2772-ABAA-45AF-8B02-19FC265B3B66}">
      <dgm:prSet/>
      <dgm:spPr/>
      <dgm:t>
        <a:bodyPr/>
        <a:lstStyle/>
        <a:p>
          <a:endParaRPr lang="fi-FI">
            <a:solidFill>
              <a:schemeClr val="tx1"/>
            </a:solidFill>
          </a:endParaRPr>
        </a:p>
      </dgm:t>
    </dgm:pt>
    <dgm:pt modelId="{7CE92CE2-E637-4FAE-A0BE-EF9B4FFD09E6}" type="pres">
      <dgm:prSet presAssocID="{978A2728-D7E9-4208-BCDF-1CEC4C53694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i-FI"/>
        </a:p>
      </dgm:t>
    </dgm:pt>
    <dgm:pt modelId="{B4941DD7-61E3-4641-A5C1-EEE1D50BE5F1}" type="pres">
      <dgm:prSet presAssocID="{AA1FC365-D276-475C-90E1-6C442966526E}" presName="vertOne" presStyleCnt="0"/>
      <dgm:spPr/>
    </dgm:pt>
    <dgm:pt modelId="{8563FBB9-1B82-455D-BFB4-E32D3965D02E}" type="pres">
      <dgm:prSet presAssocID="{AA1FC365-D276-475C-90E1-6C442966526E}" presName="txOne" presStyleLbl="node0" presStyleIdx="0" presStyleCnt="2" custScaleX="93700" custScaleY="31409" custLinFactNeighborX="15566" custLinFactNeighborY="29086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0EDBC7F8-01B1-47A2-BC12-A12D6F05F179}" type="pres">
      <dgm:prSet presAssocID="{AA1FC365-D276-475C-90E1-6C442966526E}" presName="parTransOne" presStyleCnt="0"/>
      <dgm:spPr/>
    </dgm:pt>
    <dgm:pt modelId="{2BF099E3-DAB2-4325-A080-FBE97A8E5102}" type="pres">
      <dgm:prSet presAssocID="{AA1FC365-D276-475C-90E1-6C442966526E}" presName="horzOne" presStyleCnt="0"/>
      <dgm:spPr/>
    </dgm:pt>
    <dgm:pt modelId="{802361A3-CF42-486B-BD50-AB679A14EFCF}" type="pres">
      <dgm:prSet presAssocID="{2454CF4D-2D30-4A96-B752-F06548A732E3}" presName="vertTwo" presStyleCnt="0"/>
      <dgm:spPr/>
    </dgm:pt>
    <dgm:pt modelId="{7C32AF20-B19F-41F5-8BF7-F123F83C7772}" type="pres">
      <dgm:prSet presAssocID="{2454CF4D-2D30-4A96-B752-F06548A732E3}" presName="txTwo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8A59CCDD-1849-4206-8285-381F372A1FB6}" type="pres">
      <dgm:prSet presAssocID="{2454CF4D-2D30-4A96-B752-F06548A732E3}" presName="horzTwo" presStyleCnt="0"/>
      <dgm:spPr/>
    </dgm:pt>
    <dgm:pt modelId="{4B219B5B-E86A-4881-B04A-80A444C589CA}" type="pres">
      <dgm:prSet presAssocID="{70F35E79-96FB-4B71-B7CE-5003BF5E4B12}" presName="sibSpaceTwo" presStyleCnt="0"/>
      <dgm:spPr/>
    </dgm:pt>
    <dgm:pt modelId="{57A1E9C4-234C-4566-9A72-0735E24E404C}" type="pres">
      <dgm:prSet presAssocID="{033021F8-3A5D-4F1F-B2A9-E531F3D59B1A}" presName="vertTwo" presStyleCnt="0"/>
      <dgm:spPr/>
    </dgm:pt>
    <dgm:pt modelId="{BB059BF8-2F47-49A7-AFF5-C4570723D514}" type="pres">
      <dgm:prSet presAssocID="{033021F8-3A5D-4F1F-B2A9-E531F3D59B1A}" presName="txTwo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9A356A56-177B-4D3D-BF7F-113ABC9385CB}" type="pres">
      <dgm:prSet presAssocID="{033021F8-3A5D-4F1F-B2A9-E531F3D59B1A}" presName="horzTwo" presStyleCnt="0"/>
      <dgm:spPr/>
    </dgm:pt>
    <dgm:pt modelId="{DF937441-C978-486E-A296-615FE82995ED}" type="pres">
      <dgm:prSet presAssocID="{F41472B3-3B0D-4E18-9E22-15405EF83CF0}" presName="sibSpaceTwo" presStyleCnt="0"/>
      <dgm:spPr/>
    </dgm:pt>
    <dgm:pt modelId="{E5E220EF-0D33-433B-A846-7476231D9B95}" type="pres">
      <dgm:prSet presAssocID="{664F9059-0FEB-47BC-BC14-3C02A3786254}" presName="vertTwo" presStyleCnt="0"/>
      <dgm:spPr/>
    </dgm:pt>
    <dgm:pt modelId="{C089C5C8-55FF-4583-ACC3-3E9CEC1B89DD}" type="pres">
      <dgm:prSet presAssocID="{664F9059-0FEB-47BC-BC14-3C02A3786254}" presName="txTwo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A4114F4B-8EB5-438D-AC14-F0A0E63C9588}" type="pres">
      <dgm:prSet presAssocID="{664F9059-0FEB-47BC-BC14-3C02A3786254}" presName="horzTwo" presStyleCnt="0"/>
      <dgm:spPr/>
    </dgm:pt>
    <dgm:pt modelId="{8871CE5E-9EBF-4032-ACDD-E1BFBED717ED}" type="pres">
      <dgm:prSet presAssocID="{B0B60DC5-1A6A-46E2-9231-01B375000A07}" presName="sibSpaceOne" presStyleCnt="0"/>
      <dgm:spPr/>
    </dgm:pt>
    <dgm:pt modelId="{2197DA3C-29FF-4D89-8150-9B56CE1AC1D1}" type="pres">
      <dgm:prSet presAssocID="{E7E72C79-ACB4-40B5-B8C4-8A6A43BE4C58}" presName="vertOne" presStyleCnt="0"/>
      <dgm:spPr/>
    </dgm:pt>
    <dgm:pt modelId="{21D2BDBC-0E14-484F-8360-6B34A16EB22A}" type="pres">
      <dgm:prSet presAssocID="{E7E72C79-ACB4-40B5-B8C4-8A6A43BE4C58}" presName="txOne" presStyleLbl="node0" presStyleIdx="1" presStyleCnt="2" custLinFactNeighborX="-7133" custLinFactNeighborY="43526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70D6E752-446C-4901-8263-BB13580018BB}" type="pres">
      <dgm:prSet presAssocID="{E7E72C79-ACB4-40B5-B8C4-8A6A43BE4C58}" presName="horzOne" presStyleCnt="0"/>
      <dgm:spPr/>
    </dgm:pt>
  </dgm:ptLst>
  <dgm:cxnLst>
    <dgm:cxn modelId="{2A1B7AD8-9D3A-4ADB-9F43-6FB08A0EB7A7}" srcId="{AA1FC365-D276-475C-90E1-6C442966526E}" destId="{664F9059-0FEB-47BC-BC14-3C02A3786254}" srcOrd="2" destOrd="0" parTransId="{AC2DD413-5103-43C1-9837-F152FFADEF40}" sibTransId="{0E3F1585-55C4-4729-A317-288FA2934775}"/>
    <dgm:cxn modelId="{8DB240FA-BAE8-44D2-8562-870245FC4439}" srcId="{978A2728-D7E9-4208-BCDF-1CEC4C536949}" destId="{AA1FC365-D276-475C-90E1-6C442966526E}" srcOrd="0" destOrd="0" parTransId="{96B1D267-B9BC-4762-980A-36D447306AF1}" sibTransId="{B0B60DC5-1A6A-46E2-9231-01B375000A07}"/>
    <dgm:cxn modelId="{667A2772-ABAA-45AF-8B02-19FC265B3B66}" srcId="{AA1FC365-D276-475C-90E1-6C442966526E}" destId="{033021F8-3A5D-4F1F-B2A9-E531F3D59B1A}" srcOrd="1" destOrd="0" parTransId="{F94DE2FC-AEB1-48AB-8AB0-03C122BAACD4}" sibTransId="{F41472B3-3B0D-4E18-9E22-15405EF83CF0}"/>
    <dgm:cxn modelId="{2126E46C-D456-4BFE-A42A-4377AEEEDC52}" srcId="{AA1FC365-D276-475C-90E1-6C442966526E}" destId="{2454CF4D-2D30-4A96-B752-F06548A732E3}" srcOrd="0" destOrd="0" parTransId="{AC8BB708-7A10-4E15-9C3C-AAB80FED6032}" sibTransId="{70F35E79-96FB-4B71-B7CE-5003BF5E4B12}"/>
    <dgm:cxn modelId="{D117F71C-C806-41D4-9515-546D71BE38A6}" type="presOf" srcId="{978A2728-D7E9-4208-BCDF-1CEC4C536949}" destId="{7CE92CE2-E637-4FAE-A0BE-EF9B4FFD09E6}" srcOrd="0" destOrd="0" presId="urn:microsoft.com/office/officeart/2005/8/layout/hierarchy4"/>
    <dgm:cxn modelId="{059DFA13-DA97-4643-8E64-A5ADD504F53C}" type="presOf" srcId="{E7E72C79-ACB4-40B5-B8C4-8A6A43BE4C58}" destId="{21D2BDBC-0E14-484F-8360-6B34A16EB22A}" srcOrd="0" destOrd="0" presId="urn:microsoft.com/office/officeart/2005/8/layout/hierarchy4"/>
    <dgm:cxn modelId="{D7DD468B-8512-459D-A558-24824F1AF65E}" srcId="{978A2728-D7E9-4208-BCDF-1CEC4C536949}" destId="{E7E72C79-ACB4-40B5-B8C4-8A6A43BE4C58}" srcOrd="1" destOrd="0" parTransId="{82678B03-2645-480F-9070-07884A54C354}" sibTransId="{A24711FA-299C-41B4-9819-C45E50839C0D}"/>
    <dgm:cxn modelId="{2F430236-11D6-42BD-AA6D-C4F498E59F2A}" type="presOf" srcId="{664F9059-0FEB-47BC-BC14-3C02A3786254}" destId="{C089C5C8-55FF-4583-ACC3-3E9CEC1B89DD}" srcOrd="0" destOrd="0" presId="urn:microsoft.com/office/officeart/2005/8/layout/hierarchy4"/>
    <dgm:cxn modelId="{428FBB3B-4960-428D-B89B-06264158916D}" type="presOf" srcId="{AA1FC365-D276-475C-90E1-6C442966526E}" destId="{8563FBB9-1B82-455D-BFB4-E32D3965D02E}" srcOrd="0" destOrd="0" presId="urn:microsoft.com/office/officeart/2005/8/layout/hierarchy4"/>
    <dgm:cxn modelId="{A1CA8D97-2F37-48E6-ABEF-7D0F8BFEF95F}" type="presOf" srcId="{033021F8-3A5D-4F1F-B2A9-E531F3D59B1A}" destId="{BB059BF8-2F47-49A7-AFF5-C4570723D514}" srcOrd="0" destOrd="0" presId="urn:microsoft.com/office/officeart/2005/8/layout/hierarchy4"/>
    <dgm:cxn modelId="{BF3A0435-7670-4ABF-A5D4-B620789B494F}" type="presOf" srcId="{2454CF4D-2D30-4A96-B752-F06548A732E3}" destId="{7C32AF20-B19F-41F5-8BF7-F123F83C7772}" srcOrd="0" destOrd="0" presId="urn:microsoft.com/office/officeart/2005/8/layout/hierarchy4"/>
    <dgm:cxn modelId="{737120CF-AC16-42C9-8FF9-4B81631AE7A1}" type="presParOf" srcId="{7CE92CE2-E637-4FAE-A0BE-EF9B4FFD09E6}" destId="{B4941DD7-61E3-4641-A5C1-EEE1D50BE5F1}" srcOrd="0" destOrd="0" presId="urn:microsoft.com/office/officeart/2005/8/layout/hierarchy4"/>
    <dgm:cxn modelId="{4AADDBCB-EBFD-4B12-9A0A-22B71B617CED}" type="presParOf" srcId="{B4941DD7-61E3-4641-A5C1-EEE1D50BE5F1}" destId="{8563FBB9-1B82-455D-BFB4-E32D3965D02E}" srcOrd="0" destOrd="0" presId="urn:microsoft.com/office/officeart/2005/8/layout/hierarchy4"/>
    <dgm:cxn modelId="{3D38357A-A722-4E91-ABD6-214728489D8F}" type="presParOf" srcId="{B4941DD7-61E3-4641-A5C1-EEE1D50BE5F1}" destId="{0EDBC7F8-01B1-47A2-BC12-A12D6F05F179}" srcOrd="1" destOrd="0" presId="urn:microsoft.com/office/officeart/2005/8/layout/hierarchy4"/>
    <dgm:cxn modelId="{004E773C-0E9E-40C5-92E4-FE3E9F3898FF}" type="presParOf" srcId="{B4941DD7-61E3-4641-A5C1-EEE1D50BE5F1}" destId="{2BF099E3-DAB2-4325-A080-FBE97A8E5102}" srcOrd="2" destOrd="0" presId="urn:microsoft.com/office/officeart/2005/8/layout/hierarchy4"/>
    <dgm:cxn modelId="{896B4272-7C20-42A1-ACF4-EC50323F0632}" type="presParOf" srcId="{2BF099E3-DAB2-4325-A080-FBE97A8E5102}" destId="{802361A3-CF42-486B-BD50-AB679A14EFCF}" srcOrd="0" destOrd="0" presId="urn:microsoft.com/office/officeart/2005/8/layout/hierarchy4"/>
    <dgm:cxn modelId="{13F567BF-AC1A-45FA-A025-992D7C08C830}" type="presParOf" srcId="{802361A3-CF42-486B-BD50-AB679A14EFCF}" destId="{7C32AF20-B19F-41F5-8BF7-F123F83C7772}" srcOrd="0" destOrd="0" presId="urn:microsoft.com/office/officeart/2005/8/layout/hierarchy4"/>
    <dgm:cxn modelId="{8C57346D-4D32-4722-A1B6-4BCDE69A8970}" type="presParOf" srcId="{802361A3-CF42-486B-BD50-AB679A14EFCF}" destId="{8A59CCDD-1849-4206-8285-381F372A1FB6}" srcOrd="1" destOrd="0" presId="urn:microsoft.com/office/officeart/2005/8/layout/hierarchy4"/>
    <dgm:cxn modelId="{767F63A8-720F-4E47-8941-A900A47C7C19}" type="presParOf" srcId="{2BF099E3-DAB2-4325-A080-FBE97A8E5102}" destId="{4B219B5B-E86A-4881-B04A-80A444C589CA}" srcOrd="1" destOrd="0" presId="urn:microsoft.com/office/officeart/2005/8/layout/hierarchy4"/>
    <dgm:cxn modelId="{5BA2383F-2008-4A37-A01E-E6143226C01E}" type="presParOf" srcId="{2BF099E3-DAB2-4325-A080-FBE97A8E5102}" destId="{57A1E9C4-234C-4566-9A72-0735E24E404C}" srcOrd="2" destOrd="0" presId="urn:microsoft.com/office/officeart/2005/8/layout/hierarchy4"/>
    <dgm:cxn modelId="{6EDE5621-DC43-4B6B-9C8B-8D7CB9774682}" type="presParOf" srcId="{57A1E9C4-234C-4566-9A72-0735E24E404C}" destId="{BB059BF8-2F47-49A7-AFF5-C4570723D514}" srcOrd="0" destOrd="0" presId="urn:microsoft.com/office/officeart/2005/8/layout/hierarchy4"/>
    <dgm:cxn modelId="{DE92C8DC-1104-4E0C-9E0C-C10B04832D0E}" type="presParOf" srcId="{57A1E9C4-234C-4566-9A72-0735E24E404C}" destId="{9A356A56-177B-4D3D-BF7F-113ABC9385CB}" srcOrd="1" destOrd="0" presId="urn:microsoft.com/office/officeart/2005/8/layout/hierarchy4"/>
    <dgm:cxn modelId="{3DD09C3D-58A5-4A67-9F7D-53DBFB034E03}" type="presParOf" srcId="{2BF099E3-DAB2-4325-A080-FBE97A8E5102}" destId="{DF937441-C978-486E-A296-615FE82995ED}" srcOrd="3" destOrd="0" presId="urn:microsoft.com/office/officeart/2005/8/layout/hierarchy4"/>
    <dgm:cxn modelId="{94ED118C-8646-4F69-A264-B8EC7D2F098C}" type="presParOf" srcId="{2BF099E3-DAB2-4325-A080-FBE97A8E5102}" destId="{E5E220EF-0D33-433B-A846-7476231D9B95}" srcOrd="4" destOrd="0" presId="urn:microsoft.com/office/officeart/2005/8/layout/hierarchy4"/>
    <dgm:cxn modelId="{BF4D5CA9-2F4E-45EE-885D-0A1C8152C5BF}" type="presParOf" srcId="{E5E220EF-0D33-433B-A846-7476231D9B95}" destId="{C089C5C8-55FF-4583-ACC3-3E9CEC1B89DD}" srcOrd="0" destOrd="0" presId="urn:microsoft.com/office/officeart/2005/8/layout/hierarchy4"/>
    <dgm:cxn modelId="{80BB1066-46A1-467D-BF54-46F46539DC87}" type="presParOf" srcId="{E5E220EF-0D33-433B-A846-7476231D9B95}" destId="{A4114F4B-8EB5-438D-AC14-F0A0E63C9588}" srcOrd="1" destOrd="0" presId="urn:microsoft.com/office/officeart/2005/8/layout/hierarchy4"/>
    <dgm:cxn modelId="{A9EDF184-6F35-4F10-B713-67AEA319E11E}" type="presParOf" srcId="{7CE92CE2-E637-4FAE-A0BE-EF9B4FFD09E6}" destId="{8871CE5E-9EBF-4032-ACDD-E1BFBED717ED}" srcOrd="1" destOrd="0" presId="urn:microsoft.com/office/officeart/2005/8/layout/hierarchy4"/>
    <dgm:cxn modelId="{22B85EF8-EDC8-410D-91CB-29B71A3ACCC6}" type="presParOf" srcId="{7CE92CE2-E637-4FAE-A0BE-EF9B4FFD09E6}" destId="{2197DA3C-29FF-4D89-8150-9B56CE1AC1D1}" srcOrd="2" destOrd="0" presId="urn:microsoft.com/office/officeart/2005/8/layout/hierarchy4"/>
    <dgm:cxn modelId="{B5E4738B-9FA5-41EE-9BFC-B1147061020A}" type="presParOf" srcId="{2197DA3C-29FF-4D89-8150-9B56CE1AC1D1}" destId="{21D2BDBC-0E14-484F-8360-6B34A16EB22A}" srcOrd="0" destOrd="0" presId="urn:microsoft.com/office/officeart/2005/8/layout/hierarchy4"/>
    <dgm:cxn modelId="{3DDE8236-17C5-4A6D-AFF0-F88C730745CC}" type="presParOf" srcId="{2197DA3C-29FF-4D89-8150-9B56CE1AC1D1}" destId="{70D6E752-446C-4901-8263-BB13580018B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656B89-43FD-4EDE-9C34-D89B2B334657}" type="doc">
      <dgm:prSet loTypeId="urn:microsoft.com/office/officeart/2005/8/layout/hierarchy4" loCatId="hierarchy" qsTypeId="urn:microsoft.com/office/officeart/2005/8/quickstyle/3d2" qsCatId="3D" csTypeId="urn:microsoft.com/office/officeart/2005/8/colors/accent0_2" csCatId="mainScheme" phldr="1"/>
      <dgm:spPr/>
      <dgm:t>
        <a:bodyPr/>
        <a:lstStyle/>
        <a:p>
          <a:endParaRPr lang="fi-FI"/>
        </a:p>
      </dgm:t>
    </dgm:pt>
    <dgm:pt modelId="{DFED15E4-0E40-480B-9AB1-6E821711BACE}">
      <dgm:prSet phldrT="[Teksti]" custT="1"/>
      <dgm:spPr>
        <a:solidFill>
          <a:schemeClr val="accent1"/>
        </a:solidFill>
      </dgm:spPr>
      <dgm:t>
        <a:bodyPr/>
        <a:lstStyle/>
        <a:p>
          <a:r>
            <a:rPr lang="fi-FI" sz="4800" dirty="0" smtClean="0">
              <a:solidFill>
                <a:schemeClr val="bg1"/>
              </a:solidFill>
            </a:rPr>
            <a:t>HAASTEITA</a:t>
          </a:r>
          <a:r>
            <a:rPr lang="fi-FI" sz="6500" dirty="0" smtClean="0">
              <a:solidFill>
                <a:schemeClr val="bg1"/>
              </a:solidFill>
            </a:rPr>
            <a:t>:</a:t>
          </a:r>
          <a:endParaRPr lang="fi-FI" sz="6500" dirty="0">
            <a:solidFill>
              <a:schemeClr val="bg1"/>
            </a:solidFill>
          </a:endParaRPr>
        </a:p>
      </dgm:t>
    </dgm:pt>
    <dgm:pt modelId="{525136AE-3275-49B8-AF31-90E621E1351F}" type="parTrans" cxnId="{7B68B1CB-F64E-4292-9DFC-B6A700B72CB9}">
      <dgm:prSet/>
      <dgm:spPr/>
      <dgm:t>
        <a:bodyPr/>
        <a:lstStyle/>
        <a:p>
          <a:endParaRPr lang="fi-FI"/>
        </a:p>
      </dgm:t>
    </dgm:pt>
    <dgm:pt modelId="{0ED42D64-BD26-4799-8B66-236138F162C6}" type="sibTrans" cxnId="{7B68B1CB-F64E-4292-9DFC-B6A700B72CB9}">
      <dgm:prSet/>
      <dgm:spPr/>
      <dgm:t>
        <a:bodyPr/>
        <a:lstStyle/>
        <a:p>
          <a:endParaRPr lang="fi-FI"/>
        </a:p>
      </dgm:t>
    </dgm:pt>
    <dgm:pt modelId="{8A7C14F6-DE8F-4B5E-981C-531C371EF48C}">
      <dgm:prSet phldrT="[Teksti]" custT="1"/>
      <dgm:spPr/>
      <dgm:t>
        <a:bodyPr/>
        <a:lstStyle/>
        <a:p>
          <a:r>
            <a:rPr lang="fi-FI" sz="2000" b="1" smtClean="0"/>
            <a:t>ASIOIDEN</a:t>
          </a:r>
        </a:p>
        <a:p>
          <a:r>
            <a:rPr lang="fi-FI" sz="2000" b="1" smtClean="0"/>
            <a:t> SISÄISTÄMISEEN</a:t>
          </a:r>
        </a:p>
        <a:p>
          <a:r>
            <a:rPr lang="fi-FI" sz="2000" b="1" smtClean="0"/>
            <a:t> TARVITAAN AIKAA</a:t>
          </a:r>
        </a:p>
        <a:p>
          <a:r>
            <a:rPr lang="fi-FI" sz="2000" b="1" smtClean="0"/>
            <a:t> – </a:t>
          </a:r>
        </a:p>
        <a:p>
          <a:r>
            <a:rPr lang="fi-FI" sz="2000" b="1" smtClean="0"/>
            <a:t>KEHITTÄMISTYÖ</a:t>
          </a:r>
        </a:p>
        <a:p>
          <a:r>
            <a:rPr lang="fi-FI" sz="2000" b="1" smtClean="0"/>
            <a:t> VASTA HYVÄSSÄ</a:t>
          </a:r>
        </a:p>
        <a:p>
          <a:r>
            <a:rPr lang="fi-FI" sz="2000" b="1" smtClean="0"/>
            <a:t> ALUSSA</a:t>
          </a:r>
          <a:endParaRPr lang="fi-FI" sz="2000" b="1" dirty="0"/>
        </a:p>
      </dgm:t>
    </dgm:pt>
    <dgm:pt modelId="{3D50615E-7965-4F30-989D-5700283F993A}" type="parTrans" cxnId="{D565776F-4C70-42E5-AB1F-0BEDE2145ED1}">
      <dgm:prSet/>
      <dgm:spPr/>
      <dgm:t>
        <a:bodyPr/>
        <a:lstStyle/>
        <a:p>
          <a:endParaRPr lang="fi-FI"/>
        </a:p>
      </dgm:t>
    </dgm:pt>
    <dgm:pt modelId="{5F282EB5-167F-4895-8BA1-8C5280706D09}" type="sibTrans" cxnId="{D565776F-4C70-42E5-AB1F-0BEDE2145ED1}">
      <dgm:prSet/>
      <dgm:spPr/>
      <dgm:t>
        <a:bodyPr/>
        <a:lstStyle/>
        <a:p>
          <a:endParaRPr lang="fi-FI"/>
        </a:p>
      </dgm:t>
    </dgm:pt>
    <dgm:pt modelId="{8C2E167E-889F-433F-97EE-226EA6AAAFBB}">
      <dgm:prSet phldrT="[Teksti]" custT="1"/>
      <dgm:spPr/>
      <dgm:t>
        <a:bodyPr/>
        <a:lstStyle/>
        <a:p>
          <a:r>
            <a:rPr lang="fi-FI" sz="2000" b="1" dirty="0" smtClean="0"/>
            <a:t>TIEDONKULUN </a:t>
          </a:r>
        </a:p>
        <a:p>
          <a:r>
            <a:rPr lang="fi-FI" sz="2000" b="1" dirty="0" smtClean="0"/>
            <a:t>HAASTEET</a:t>
          </a:r>
        </a:p>
        <a:p>
          <a:r>
            <a:rPr lang="fi-FI" sz="2000" b="1" dirty="0" smtClean="0"/>
            <a:t> JA </a:t>
          </a:r>
        </a:p>
        <a:p>
          <a:r>
            <a:rPr lang="fi-FI" sz="2000" b="1" dirty="0" smtClean="0"/>
            <a:t>TYÖVUORO-JÄRJESTELYT</a:t>
          </a:r>
        </a:p>
        <a:p>
          <a:endParaRPr lang="fi-FI" sz="2000" b="1" dirty="0" smtClean="0"/>
        </a:p>
        <a:p>
          <a:r>
            <a:rPr lang="fi-FI" sz="2000" b="1" dirty="0" smtClean="0"/>
            <a:t>VUOROTYÖN OSA </a:t>
          </a:r>
          <a:endParaRPr lang="fi-FI" sz="2000" b="1" dirty="0"/>
        </a:p>
      </dgm:t>
    </dgm:pt>
    <dgm:pt modelId="{A98961D5-6C6C-4C24-99E1-B236B4FFA943}" type="parTrans" cxnId="{01FFAE5D-8D08-4091-A060-A19A473F2B19}">
      <dgm:prSet/>
      <dgm:spPr/>
      <dgm:t>
        <a:bodyPr/>
        <a:lstStyle/>
        <a:p>
          <a:endParaRPr lang="fi-FI"/>
        </a:p>
      </dgm:t>
    </dgm:pt>
    <dgm:pt modelId="{8022A18F-2C1B-4734-BC65-EE154D5F16B8}" type="sibTrans" cxnId="{01FFAE5D-8D08-4091-A060-A19A473F2B19}">
      <dgm:prSet/>
      <dgm:spPr/>
      <dgm:t>
        <a:bodyPr/>
        <a:lstStyle/>
        <a:p>
          <a:endParaRPr lang="fi-FI"/>
        </a:p>
      </dgm:t>
    </dgm:pt>
    <dgm:pt modelId="{D2C76B02-96B2-4266-9EC8-F561753423F3}">
      <dgm:prSet phldrT="[Teksti]"/>
      <dgm:spPr/>
      <dgm:t>
        <a:bodyPr/>
        <a:lstStyle/>
        <a:p>
          <a:r>
            <a:rPr lang="fi-FI" b="1" smtClean="0"/>
            <a:t>PALJON UUTTA</a:t>
          </a:r>
        </a:p>
        <a:p>
          <a:r>
            <a:rPr lang="fi-FI" b="1" smtClean="0"/>
            <a:t> OMAKSUTTAVAA JA </a:t>
          </a:r>
        </a:p>
        <a:p>
          <a:r>
            <a:rPr lang="fi-FI" b="1" smtClean="0"/>
            <a:t>PÄIVITETTÄVÄÄ</a:t>
          </a:r>
        </a:p>
        <a:p>
          <a:r>
            <a:rPr lang="fi-FI" b="1" smtClean="0"/>
            <a:t>SAMANAIKAISESTI</a:t>
          </a:r>
          <a:endParaRPr lang="fi-FI" b="1" dirty="0"/>
        </a:p>
      </dgm:t>
    </dgm:pt>
    <dgm:pt modelId="{F29E3D82-E3BB-4152-AC4E-6ACB524F8369}" type="parTrans" cxnId="{923A088B-D7AA-4DE0-86AC-05B89C67B7EB}">
      <dgm:prSet/>
      <dgm:spPr/>
      <dgm:t>
        <a:bodyPr/>
        <a:lstStyle/>
        <a:p>
          <a:endParaRPr lang="fi-FI"/>
        </a:p>
      </dgm:t>
    </dgm:pt>
    <dgm:pt modelId="{255FDC6E-A787-4129-B517-60E58B9EC42D}" type="sibTrans" cxnId="{923A088B-D7AA-4DE0-86AC-05B89C67B7EB}">
      <dgm:prSet/>
      <dgm:spPr/>
      <dgm:t>
        <a:bodyPr/>
        <a:lstStyle/>
        <a:p>
          <a:endParaRPr lang="fi-FI"/>
        </a:p>
      </dgm:t>
    </dgm:pt>
    <dgm:pt modelId="{AE4B18E8-F450-426D-995F-EDC2735815C8}">
      <dgm:prSet phldrT="[Teksti]" custT="1"/>
      <dgm:spPr/>
      <dgm:t>
        <a:bodyPr/>
        <a:lstStyle/>
        <a:p>
          <a:endParaRPr lang="fi-FI" sz="2000" b="1" dirty="0" smtClean="0"/>
        </a:p>
        <a:p>
          <a:r>
            <a:rPr lang="fi-FI" sz="1800" b="1" dirty="0" smtClean="0"/>
            <a:t>TUNTEIDEN</a:t>
          </a:r>
        </a:p>
        <a:p>
          <a:r>
            <a:rPr lang="fi-FI" sz="1800" b="1" dirty="0" smtClean="0"/>
            <a:t> JA ONNISTUMISTEN</a:t>
          </a:r>
        </a:p>
        <a:p>
          <a:r>
            <a:rPr lang="fi-FI" sz="1800" b="1" dirty="0" smtClean="0"/>
            <a:t> RIITTÄVÄ</a:t>
          </a:r>
        </a:p>
        <a:p>
          <a:r>
            <a:rPr lang="fi-FI" sz="1800" b="1" dirty="0" smtClean="0"/>
            <a:t> HUOMIOIMINEN</a:t>
          </a:r>
        </a:p>
        <a:p>
          <a:r>
            <a:rPr lang="fi-FI" sz="2400" b="1" dirty="0" smtClean="0"/>
            <a:t>- </a:t>
          </a:r>
        </a:p>
        <a:p>
          <a:r>
            <a:rPr lang="fi-FI" sz="2000" b="1" dirty="0" smtClean="0">
              <a:solidFill>
                <a:srgbClr val="FF0000"/>
              </a:solidFill>
            </a:rPr>
            <a:t>KANNATTELU </a:t>
          </a:r>
        </a:p>
        <a:p>
          <a:r>
            <a:rPr lang="fi-FI" sz="2000" b="1" dirty="0" smtClean="0">
              <a:solidFill>
                <a:srgbClr val="FF0000"/>
              </a:solidFill>
            </a:rPr>
            <a:t>JA</a:t>
          </a:r>
        </a:p>
        <a:p>
          <a:r>
            <a:rPr lang="fi-FI" sz="2000" b="1" dirty="0" smtClean="0">
              <a:solidFill>
                <a:srgbClr val="FF0000"/>
              </a:solidFill>
            </a:rPr>
            <a:t> TUKEMINEN</a:t>
          </a:r>
        </a:p>
        <a:p>
          <a:endParaRPr lang="fi-FI" sz="2000" b="1" dirty="0" smtClean="0"/>
        </a:p>
        <a:p>
          <a:endParaRPr lang="fi-FI" sz="2400" b="1" dirty="0"/>
        </a:p>
      </dgm:t>
    </dgm:pt>
    <dgm:pt modelId="{23B39855-F1E8-4EC6-B48A-981A5CE1E1FC}" type="parTrans" cxnId="{538E24B8-277C-40F6-9892-461C25761327}">
      <dgm:prSet/>
      <dgm:spPr/>
      <dgm:t>
        <a:bodyPr/>
        <a:lstStyle/>
        <a:p>
          <a:endParaRPr lang="fi-FI"/>
        </a:p>
      </dgm:t>
    </dgm:pt>
    <dgm:pt modelId="{29BC4920-5E10-48EF-B482-2F9FC129DD18}" type="sibTrans" cxnId="{538E24B8-277C-40F6-9892-461C25761327}">
      <dgm:prSet/>
      <dgm:spPr/>
      <dgm:t>
        <a:bodyPr/>
        <a:lstStyle/>
        <a:p>
          <a:endParaRPr lang="fi-FI"/>
        </a:p>
      </dgm:t>
    </dgm:pt>
    <dgm:pt modelId="{F08BCEA3-001A-4473-8BA2-C688C90C223C}" type="pres">
      <dgm:prSet presAssocID="{59656B89-43FD-4EDE-9C34-D89B2B334657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fi-FI"/>
        </a:p>
      </dgm:t>
    </dgm:pt>
    <dgm:pt modelId="{A4BFCAB6-81AB-4578-A636-F511EB0C271A}" type="pres">
      <dgm:prSet presAssocID="{DFED15E4-0E40-480B-9AB1-6E821711BACE}" presName="vertOne" presStyleCnt="0"/>
      <dgm:spPr/>
      <dgm:t>
        <a:bodyPr/>
        <a:lstStyle/>
        <a:p>
          <a:endParaRPr lang="fi-FI"/>
        </a:p>
      </dgm:t>
    </dgm:pt>
    <dgm:pt modelId="{C7531E39-9D9C-4003-9652-1CDA0DE2B7DC}" type="pres">
      <dgm:prSet presAssocID="{DFED15E4-0E40-480B-9AB1-6E821711BACE}" presName="txOne" presStyleLbl="node0" presStyleIdx="0" presStyleCnt="1" custScaleX="63919" custScaleY="26084" custLinFactNeighborX="383" custLinFactNeighborY="-469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38B4581F-73CC-46EA-AB7A-F00E085B2ADB}" type="pres">
      <dgm:prSet presAssocID="{DFED15E4-0E40-480B-9AB1-6E821711BACE}" presName="parTransOne" presStyleCnt="0"/>
      <dgm:spPr/>
      <dgm:t>
        <a:bodyPr/>
        <a:lstStyle/>
        <a:p>
          <a:endParaRPr lang="fi-FI"/>
        </a:p>
      </dgm:t>
    </dgm:pt>
    <dgm:pt modelId="{FA85227D-2AAE-4D27-98F8-DED973B8209C}" type="pres">
      <dgm:prSet presAssocID="{DFED15E4-0E40-480B-9AB1-6E821711BACE}" presName="horzOne" presStyleCnt="0"/>
      <dgm:spPr/>
      <dgm:t>
        <a:bodyPr/>
        <a:lstStyle/>
        <a:p>
          <a:endParaRPr lang="fi-FI"/>
        </a:p>
      </dgm:t>
    </dgm:pt>
    <dgm:pt modelId="{FBC1DC51-F40A-4574-97AF-0F6B806BBCD1}" type="pres">
      <dgm:prSet presAssocID="{8A7C14F6-DE8F-4B5E-981C-531C371EF48C}" presName="vertTwo" presStyleCnt="0"/>
      <dgm:spPr/>
      <dgm:t>
        <a:bodyPr/>
        <a:lstStyle/>
        <a:p>
          <a:endParaRPr lang="fi-FI"/>
        </a:p>
      </dgm:t>
    </dgm:pt>
    <dgm:pt modelId="{9DB26CDB-DFF3-4756-BBB0-F1FEACD5D9D0}" type="pres">
      <dgm:prSet presAssocID="{8A7C14F6-DE8F-4B5E-981C-531C371EF48C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66B43463-E62A-4410-84FE-D37A9671184F}" type="pres">
      <dgm:prSet presAssocID="{8A7C14F6-DE8F-4B5E-981C-531C371EF48C}" presName="horzTwo" presStyleCnt="0"/>
      <dgm:spPr/>
      <dgm:t>
        <a:bodyPr/>
        <a:lstStyle/>
        <a:p>
          <a:endParaRPr lang="fi-FI"/>
        </a:p>
      </dgm:t>
    </dgm:pt>
    <dgm:pt modelId="{37D93641-D2B1-4C07-B274-326B4A634869}" type="pres">
      <dgm:prSet presAssocID="{5F282EB5-167F-4895-8BA1-8C5280706D09}" presName="sibSpaceTwo" presStyleCnt="0"/>
      <dgm:spPr/>
      <dgm:t>
        <a:bodyPr/>
        <a:lstStyle/>
        <a:p>
          <a:endParaRPr lang="fi-FI"/>
        </a:p>
      </dgm:t>
    </dgm:pt>
    <dgm:pt modelId="{32AA344F-3F17-41BA-AEF7-C20AA027E279}" type="pres">
      <dgm:prSet presAssocID="{8C2E167E-889F-433F-97EE-226EA6AAAFBB}" presName="vertTwo" presStyleCnt="0"/>
      <dgm:spPr/>
      <dgm:t>
        <a:bodyPr/>
        <a:lstStyle/>
        <a:p>
          <a:endParaRPr lang="fi-FI"/>
        </a:p>
      </dgm:t>
    </dgm:pt>
    <dgm:pt modelId="{0192B53B-1D3C-4453-BAE6-F9A0DD9F9704}" type="pres">
      <dgm:prSet presAssocID="{8C2E167E-889F-433F-97EE-226EA6AAAFBB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9ADB1533-980E-4674-8829-5901A286B183}" type="pres">
      <dgm:prSet presAssocID="{8C2E167E-889F-433F-97EE-226EA6AAAFBB}" presName="horzTwo" presStyleCnt="0"/>
      <dgm:spPr/>
      <dgm:t>
        <a:bodyPr/>
        <a:lstStyle/>
        <a:p>
          <a:endParaRPr lang="fi-FI"/>
        </a:p>
      </dgm:t>
    </dgm:pt>
    <dgm:pt modelId="{FED4012E-96A3-4DDE-9D7D-4B4306AB79AC}" type="pres">
      <dgm:prSet presAssocID="{8022A18F-2C1B-4734-BC65-EE154D5F16B8}" presName="sibSpaceTwo" presStyleCnt="0"/>
      <dgm:spPr/>
      <dgm:t>
        <a:bodyPr/>
        <a:lstStyle/>
        <a:p>
          <a:endParaRPr lang="fi-FI"/>
        </a:p>
      </dgm:t>
    </dgm:pt>
    <dgm:pt modelId="{0AE09EB5-392C-4B93-B345-D26FFE611997}" type="pres">
      <dgm:prSet presAssocID="{D2C76B02-96B2-4266-9EC8-F561753423F3}" presName="vertTwo" presStyleCnt="0"/>
      <dgm:spPr/>
      <dgm:t>
        <a:bodyPr/>
        <a:lstStyle/>
        <a:p>
          <a:endParaRPr lang="fi-FI"/>
        </a:p>
      </dgm:t>
    </dgm:pt>
    <dgm:pt modelId="{338C5E0F-3F37-41E1-9B40-B9794062263B}" type="pres">
      <dgm:prSet presAssocID="{D2C76B02-96B2-4266-9EC8-F561753423F3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9AF87A2D-E4B9-4A99-8DCA-FB4A237A082E}" type="pres">
      <dgm:prSet presAssocID="{D2C76B02-96B2-4266-9EC8-F561753423F3}" presName="horzTwo" presStyleCnt="0"/>
      <dgm:spPr/>
      <dgm:t>
        <a:bodyPr/>
        <a:lstStyle/>
        <a:p>
          <a:endParaRPr lang="fi-FI"/>
        </a:p>
      </dgm:t>
    </dgm:pt>
    <dgm:pt modelId="{C2EF30CF-9848-46DF-8D7A-66E2C2B28D93}" type="pres">
      <dgm:prSet presAssocID="{255FDC6E-A787-4129-B517-60E58B9EC42D}" presName="sibSpaceTwo" presStyleCnt="0"/>
      <dgm:spPr/>
      <dgm:t>
        <a:bodyPr/>
        <a:lstStyle/>
        <a:p>
          <a:endParaRPr lang="fi-FI"/>
        </a:p>
      </dgm:t>
    </dgm:pt>
    <dgm:pt modelId="{B2F8CCF2-C07B-4FC2-8FCE-C7072E386B6D}" type="pres">
      <dgm:prSet presAssocID="{AE4B18E8-F450-426D-995F-EDC2735815C8}" presName="vertTwo" presStyleCnt="0"/>
      <dgm:spPr/>
      <dgm:t>
        <a:bodyPr/>
        <a:lstStyle/>
        <a:p>
          <a:endParaRPr lang="fi-FI"/>
        </a:p>
      </dgm:t>
    </dgm:pt>
    <dgm:pt modelId="{B252D762-729F-45BE-AA54-F25AC1D53944}" type="pres">
      <dgm:prSet presAssocID="{AE4B18E8-F450-426D-995F-EDC2735815C8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fi-FI"/>
        </a:p>
      </dgm:t>
    </dgm:pt>
    <dgm:pt modelId="{77885C6A-A79C-42DE-8012-A28994A35708}" type="pres">
      <dgm:prSet presAssocID="{AE4B18E8-F450-426D-995F-EDC2735815C8}" presName="horzTwo" presStyleCnt="0"/>
      <dgm:spPr/>
      <dgm:t>
        <a:bodyPr/>
        <a:lstStyle/>
        <a:p>
          <a:endParaRPr lang="fi-FI"/>
        </a:p>
      </dgm:t>
    </dgm:pt>
  </dgm:ptLst>
  <dgm:cxnLst>
    <dgm:cxn modelId="{4593A4A6-A0E9-4854-82B6-8A7AF6E9F8AE}" type="presOf" srcId="{59656B89-43FD-4EDE-9C34-D89B2B334657}" destId="{F08BCEA3-001A-4473-8BA2-C688C90C223C}" srcOrd="0" destOrd="0" presId="urn:microsoft.com/office/officeart/2005/8/layout/hierarchy4"/>
    <dgm:cxn modelId="{923A088B-D7AA-4DE0-86AC-05B89C67B7EB}" srcId="{DFED15E4-0E40-480B-9AB1-6E821711BACE}" destId="{D2C76B02-96B2-4266-9EC8-F561753423F3}" srcOrd="2" destOrd="0" parTransId="{F29E3D82-E3BB-4152-AC4E-6ACB524F8369}" sibTransId="{255FDC6E-A787-4129-B517-60E58B9EC42D}"/>
    <dgm:cxn modelId="{F47E1724-6EEE-4D20-99A8-0F8C41CCD622}" type="presOf" srcId="{DFED15E4-0E40-480B-9AB1-6E821711BACE}" destId="{C7531E39-9D9C-4003-9652-1CDA0DE2B7DC}" srcOrd="0" destOrd="0" presId="urn:microsoft.com/office/officeart/2005/8/layout/hierarchy4"/>
    <dgm:cxn modelId="{E44D0F5D-112B-4BD7-B138-2FA9243CD755}" type="presOf" srcId="{8A7C14F6-DE8F-4B5E-981C-531C371EF48C}" destId="{9DB26CDB-DFF3-4756-BBB0-F1FEACD5D9D0}" srcOrd="0" destOrd="0" presId="urn:microsoft.com/office/officeart/2005/8/layout/hierarchy4"/>
    <dgm:cxn modelId="{7B68B1CB-F64E-4292-9DFC-B6A700B72CB9}" srcId="{59656B89-43FD-4EDE-9C34-D89B2B334657}" destId="{DFED15E4-0E40-480B-9AB1-6E821711BACE}" srcOrd="0" destOrd="0" parTransId="{525136AE-3275-49B8-AF31-90E621E1351F}" sibTransId="{0ED42D64-BD26-4799-8B66-236138F162C6}"/>
    <dgm:cxn modelId="{538E24B8-277C-40F6-9892-461C25761327}" srcId="{DFED15E4-0E40-480B-9AB1-6E821711BACE}" destId="{AE4B18E8-F450-426D-995F-EDC2735815C8}" srcOrd="3" destOrd="0" parTransId="{23B39855-F1E8-4EC6-B48A-981A5CE1E1FC}" sibTransId="{29BC4920-5E10-48EF-B482-2F9FC129DD18}"/>
    <dgm:cxn modelId="{542796E6-720C-4635-8BD7-DF0ED90C9AFC}" type="presOf" srcId="{8C2E167E-889F-433F-97EE-226EA6AAAFBB}" destId="{0192B53B-1D3C-4453-BAE6-F9A0DD9F9704}" srcOrd="0" destOrd="0" presId="urn:microsoft.com/office/officeart/2005/8/layout/hierarchy4"/>
    <dgm:cxn modelId="{85875CD6-4195-416D-B94D-C2BFAE6C859C}" type="presOf" srcId="{D2C76B02-96B2-4266-9EC8-F561753423F3}" destId="{338C5E0F-3F37-41E1-9B40-B9794062263B}" srcOrd="0" destOrd="0" presId="urn:microsoft.com/office/officeart/2005/8/layout/hierarchy4"/>
    <dgm:cxn modelId="{01FFAE5D-8D08-4091-A060-A19A473F2B19}" srcId="{DFED15E4-0E40-480B-9AB1-6E821711BACE}" destId="{8C2E167E-889F-433F-97EE-226EA6AAAFBB}" srcOrd="1" destOrd="0" parTransId="{A98961D5-6C6C-4C24-99E1-B236B4FFA943}" sibTransId="{8022A18F-2C1B-4734-BC65-EE154D5F16B8}"/>
    <dgm:cxn modelId="{D565776F-4C70-42E5-AB1F-0BEDE2145ED1}" srcId="{DFED15E4-0E40-480B-9AB1-6E821711BACE}" destId="{8A7C14F6-DE8F-4B5E-981C-531C371EF48C}" srcOrd="0" destOrd="0" parTransId="{3D50615E-7965-4F30-989D-5700283F993A}" sibTransId="{5F282EB5-167F-4895-8BA1-8C5280706D09}"/>
    <dgm:cxn modelId="{92CCCA69-5695-423D-B3FB-6E4F404AF075}" type="presOf" srcId="{AE4B18E8-F450-426D-995F-EDC2735815C8}" destId="{B252D762-729F-45BE-AA54-F25AC1D53944}" srcOrd="0" destOrd="0" presId="urn:microsoft.com/office/officeart/2005/8/layout/hierarchy4"/>
    <dgm:cxn modelId="{B611B650-EF9D-4083-9A35-B29C4B28D338}" type="presParOf" srcId="{F08BCEA3-001A-4473-8BA2-C688C90C223C}" destId="{A4BFCAB6-81AB-4578-A636-F511EB0C271A}" srcOrd="0" destOrd="0" presId="urn:microsoft.com/office/officeart/2005/8/layout/hierarchy4"/>
    <dgm:cxn modelId="{C1E3E1F2-5212-4725-AD6F-D79FA3882E90}" type="presParOf" srcId="{A4BFCAB6-81AB-4578-A636-F511EB0C271A}" destId="{C7531E39-9D9C-4003-9652-1CDA0DE2B7DC}" srcOrd="0" destOrd="0" presId="urn:microsoft.com/office/officeart/2005/8/layout/hierarchy4"/>
    <dgm:cxn modelId="{05F9D38D-98E8-4A78-89E6-6F710F9B23F5}" type="presParOf" srcId="{A4BFCAB6-81AB-4578-A636-F511EB0C271A}" destId="{38B4581F-73CC-46EA-AB7A-F00E085B2ADB}" srcOrd="1" destOrd="0" presId="urn:microsoft.com/office/officeart/2005/8/layout/hierarchy4"/>
    <dgm:cxn modelId="{05B6D53A-510F-4EE0-BE5A-78EE3F5CE6F2}" type="presParOf" srcId="{A4BFCAB6-81AB-4578-A636-F511EB0C271A}" destId="{FA85227D-2AAE-4D27-98F8-DED973B8209C}" srcOrd="2" destOrd="0" presId="urn:microsoft.com/office/officeart/2005/8/layout/hierarchy4"/>
    <dgm:cxn modelId="{0751282C-F7D1-40B8-8577-C164189C0A74}" type="presParOf" srcId="{FA85227D-2AAE-4D27-98F8-DED973B8209C}" destId="{FBC1DC51-F40A-4574-97AF-0F6B806BBCD1}" srcOrd="0" destOrd="0" presId="urn:microsoft.com/office/officeart/2005/8/layout/hierarchy4"/>
    <dgm:cxn modelId="{AE2DD461-53C7-457D-8723-C50839F4F7F9}" type="presParOf" srcId="{FBC1DC51-F40A-4574-97AF-0F6B806BBCD1}" destId="{9DB26CDB-DFF3-4756-BBB0-F1FEACD5D9D0}" srcOrd="0" destOrd="0" presId="urn:microsoft.com/office/officeart/2005/8/layout/hierarchy4"/>
    <dgm:cxn modelId="{ED72E12B-AB72-45EB-AC3F-DDECE2083FA3}" type="presParOf" srcId="{FBC1DC51-F40A-4574-97AF-0F6B806BBCD1}" destId="{66B43463-E62A-4410-84FE-D37A9671184F}" srcOrd="1" destOrd="0" presId="urn:microsoft.com/office/officeart/2005/8/layout/hierarchy4"/>
    <dgm:cxn modelId="{0C9ABAEF-0912-4DBB-B86F-F6D38714BBBC}" type="presParOf" srcId="{FA85227D-2AAE-4D27-98F8-DED973B8209C}" destId="{37D93641-D2B1-4C07-B274-326B4A634869}" srcOrd="1" destOrd="0" presId="urn:microsoft.com/office/officeart/2005/8/layout/hierarchy4"/>
    <dgm:cxn modelId="{DEE22DF1-2B34-470C-A125-FA3230B5B3C8}" type="presParOf" srcId="{FA85227D-2AAE-4D27-98F8-DED973B8209C}" destId="{32AA344F-3F17-41BA-AEF7-C20AA027E279}" srcOrd="2" destOrd="0" presId="urn:microsoft.com/office/officeart/2005/8/layout/hierarchy4"/>
    <dgm:cxn modelId="{F26D494B-043A-4736-875D-BB5DB4EA220D}" type="presParOf" srcId="{32AA344F-3F17-41BA-AEF7-C20AA027E279}" destId="{0192B53B-1D3C-4453-BAE6-F9A0DD9F9704}" srcOrd="0" destOrd="0" presId="urn:microsoft.com/office/officeart/2005/8/layout/hierarchy4"/>
    <dgm:cxn modelId="{F66DE7DA-209B-4E00-90EB-2146FD49FB92}" type="presParOf" srcId="{32AA344F-3F17-41BA-AEF7-C20AA027E279}" destId="{9ADB1533-980E-4674-8829-5901A286B183}" srcOrd="1" destOrd="0" presId="urn:microsoft.com/office/officeart/2005/8/layout/hierarchy4"/>
    <dgm:cxn modelId="{B13E04B3-50F5-425F-9C75-6BA703A89E23}" type="presParOf" srcId="{FA85227D-2AAE-4D27-98F8-DED973B8209C}" destId="{FED4012E-96A3-4DDE-9D7D-4B4306AB79AC}" srcOrd="3" destOrd="0" presId="urn:microsoft.com/office/officeart/2005/8/layout/hierarchy4"/>
    <dgm:cxn modelId="{E5EC1132-72D2-4662-9AE3-5779ACA7C53D}" type="presParOf" srcId="{FA85227D-2AAE-4D27-98F8-DED973B8209C}" destId="{0AE09EB5-392C-4B93-B345-D26FFE611997}" srcOrd="4" destOrd="0" presId="urn:microsoft.com/office/officeart/2005/8/layout/hierarchy4"/>
    <dgm:cxn modelId="{FB232B94-6DD4-43B3-AEDD-80320DCA6518}" type="presParOf" srcId="{0AE09EB5-392C-4B93-B345-D26FFE611997}" destId="{338C5E0F-3F37-41E1-9B40-B9794062263B}" srcOrd="0" destOrd="0" presId="urn:microsoft.com/office/officeart/2005/8/layout/hierarchy4"/>
    <dgm:cxn modelId="{7A38CE7E-5041-4630-8745-356B0119FF3A}" type="presParOf" srcId="{0AE09EB5-392C-4B93-B345-D26FFE611997}" destId="{9AF87A2D-E4B9-4A99-8DCA-FB4A237A082E}" srcOrd="1" destOrd="0" presId="urn:microsoft.com/office/officeart/2005/8/layout/hierarchy4"/>
    <dgm:cxn modelId="{E2B26AD4-53CE-4EE2-8EB0-FFF89F9B4798}" type="presParOf" srcId="{FA85227D-2AAE-4D27-98F8-DED973B8209C}" destId="{C2EF30CF-9848-46DF-8D7A-66E2C2B28D93}" srcOrd="5" destOrd="0" presId="urn:microsoft.com/office/officeart/2005/8/layout/hierarchy4"/>
    <dgm:cxn modelId="{6BBB0E15-B809-4087-AF2E-25FCBA6C98F8}" type="presParOf" srcId="{FA85227D-2AAE-4D27-98F8-DED973B8209C}" destId="{B2F8CCF2-C07B-4FC2-8FCE-C7072E386B6D}" srcOrd="6" destOrd="0" presId="urn:microsoft.com/office/officeart/2005/8/layout/hierarchy4"/>
    <dgm:cxn modelId="{6336549A-A638-4EBA-B92E-F4DEB4A1126A}" type="presParOf" srcId="{B2F8CCF2-C07B-4FC2-8FCE-C7072E386B6D}" destId="{B252D762-729F-45BE-AA54-F25AC1D53944}" srcOrd="0" destOrd="0" presId="urn:microsoft.com/office/officeart/2005/8/layout/hierarchy4"/>
    <dgm:cxn modelId="{B8963339-FD28-452C-A9FC-3DBC1866D9FE}" type="presParOf" srcId="{B2F8CCF2-C07B-4FC2-8FCE-C7072E386B6D}" destId="{77885C6A-A79C-42DE-8012-A28994A35708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0DB9F1-2C2C-4407-8F57-5DAFAC814685}">
      <dsp:nvSpPr>
        <dsp:cNvPr id="0" name=""/>
        <dsp:cNvSpPr/>
      </dsp:nvSpPr>
      <dsp:spPr>
        <a:xfrm>
          <a:off x="0" y="216217"/>
          <a:ext cx="5034915" cy="5034915"/>
        </a:xfrm>
        <a:prstGeom prst="pie">
          <a:avLst>
            <a:gd name="adj1" fmla="val 5400000"/>
            <a:gd name="adj2" fmla="val 16200000"/>
          </a:avLst>
        </a:prstGeom>
        <a:solidFill>
          <a:srgbClr val="19488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4446C5-B96C-44CA-9B07-A3B3A6D818C3}">
      <dsp:nvSpPr>
        <dsp:cNvPr id="0" name=""/>
        <dsp:cNvSpPr/>
      </dsp:nvSpPr>
      <dsp:spPr>
        <a:xfrm>
          <a:off x="2517457" y="205342"/>
          <a:ext cx="5874067" cy="50349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300" kern="1200"/>
            <a:t>Palvelualuetaso</a:t>
          </a:r>
        </a:p>
      </dsp:txBody>
      <dsp:txXfrm>
        <a:off x="2517457" y="205342"/>
        <a:ext cx="2937033" cy="1510477"/>
      </dsp:txXfrm>
    </dsp:sp>
    <dsp:sp modelId="{EB548DE1-CA43-48D1-BCA5-67DCA0FC78B1}">
      <dsp:nvSpPr>
        <dsp:cNvPr id="0" name=""/>
        <dsp:cNvSpPr/>
      </dsp:nvSpPr>
      <dsp:spPr>
        <a:xfrm>
          <a:off x="881111" y="1726695"/>
          <a:ext cx="3272691" cy="3272691"/>
        </a:xfrm>
        <a:prstGeom prst="pie">
          <a:avLst>
            <a:gd name="adj1" fmla="val 5400000"/>
            <a:gd name="adj2" fmla="val 16200000"/>
          </a:avLst>
        </a:prstGeom>
        <a:solidFill>
          <a:srgbClr val="19488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5BDC75-C947-435B-B54E-130F157442E4}">
      <dsp:nvSpPr>
        <dsp:cNvPr id="0" name=""/>
        <dsp:cNvSpPr/>
      </dsp:nvSpPr>
      <dsp:spPr>
        <a:xfrm>
          <a:off x="2517457" y="1726695"/>
          <a:ext cx="5874067" cy="327269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300" kern="1200"/>
            <a:t>Aluetaso</a:t>
          </a:r>
        </a:p>
      </dsp:txBody>
      <dsp:txXfrm>
        <a:off x="2517457" y="1726695"/>
        <a:ext cx="2937033" cy="1510472"/>
      </dsp:txXfrm>
    </dsp:sp>
    <dsp:sp modelId="{31F942FD-59FC-42B3-ABB9-211ED9173A9C}">
      <dsp:nvSpPr>
        <dsp:cNvPr id="0" name=""/>
        <dsp:cNvSpPr/>
      </dsp:nvSpPr>
      <dsp:spPr>
        <a:xfrm>
          <a:off x="1762221" y="3237168"/>
          <a:ext cx="1510472" cy="1510472"/>
        </a:xfrm>
        <a:prstGeom prst="pie">
          <a:avLst>
            <a:gd name="adj1" fmla="val 5400000"/>
            <a:gd name="adj2" fmla="val 16200000"/>
          </a:avLst>
        </a:prstGeom>
        <a:solidFill>
          <a:srgbClr val="19488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70AF5-2692-40A9-B632-114F6D9DCD3A}">
      <dsp:nvSpPr>
        <dsp:cNvPr id="0" name=""/>
        <dsp:cNvSpPr/>
      </dsp:nvSpPr>
      <dsp:spPr>
        <a:xfrm>
          <a:off x="2517457" y="3237168"/>
          <a:ext cx="5874067" cy="151047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3300" kern="1200"/>
            <a:t>Yksikkötaso</a:t>
          </a:r>
        </a:p>
      </dsp:txBody>
      <dsp:txXfrm>
        <a:off x="2517457" y="3237168"/>
        <a:ext cx="2937033" cy="1510472"/>
      </dsp:txXfrm>
    </dsp:sp>
    <dsp:sp modelId="{D02CE6C6-77E2-4BC0-B7F6-7D44F2DCB5C7}">
      <dsp:nvSpPr>
        <dsp:cNvPr id="0" name=""/>
        <dsp:cNvSpPr/>
      </dsp:nvSpPr>
      <dsp:spPr>
        <a:xfrm>
          <a:off x="5454491" y="216217"/>
          <a:ext cx="2937033" cy="1510477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500" kern="1200"/>
            <a:t>Yhteiset asiat (sovellukset, laadunhallinta, kehittäminen, resurssit, koulutukset, rekrytointi)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500" kern="1200"/>
            <a:t>Yhteistyö muiden palvelualueiden kanssa</a:t>
          </a:r>
        </a:p>
      </dsp:txBody>
      <dsp:txXfrm>
        <a:off x="5454491" y="216217"/>
        <a:ext cx="2937033" cy="1510477"/>
      </dsp:txXfrm>
    </dsp:sp>
    <dsp:sp modelId="{E1D6AF33-E688-487C-B5D8-727479035F46}">
      <dsp:nvSpPr>
        <dsp:cNvPr id="0" name=""/>
        <dsp:cNvSpPr/>
      </dsp:nvSpPr>
      <dsp:spPr>
        <a:xfrm>
          <a:off x="5454491" y="1726695"/>
          <a:ext cx="2937033" cy="151047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500" kern="1200"/>
            <a:t>Esimiesten aluetiimit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500" kern="1200"/>
            <a:t>VEO-tiimi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500" kern="1200"/>
            <a:t>Eri työryhmät (Yte-opettajat, vasuyhdyshenkilöt, yhteistyö hyton ja kolmannen sektorin kanssa)</a:t>
          </a:r>
        </a:p>
      </dsp:txBody>
      <dsp:txXfrm>
        <a:off x="5454491" y="1726695"/>
        <a:ext cx="2937033" cy="1510472"/>
      </dsp:txXfrm>
    </dsp:sp>
    <dsp:sp modelId="{B33912B1-A942-44DC-8308-52FFBC9EDDF3}">
      <dsp:nvSpPr>
        <dsp:cNvPr id="0" name=""/>
        <dsp:cNvSpPr/>
      </dsp:nvSpPr>
      <dsp:spPr>
        <a:xfrm>
          <a:off x="5454491" y="3237168"/>
          <a:ext cx="2937033" cy="151047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500" kern="1200"/>
            <a:t>Johtajan, varajohtajan ja veon yhteistyö "yksikön ohjausryhmä"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500" kern="1200"/>
            <a:t>Rakenteet (palaverikäytänteet, työvuorot, prosessit, vuosikello)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500" kern="1200"/>
            <a:t>Perheiden osallisuus</a:t>
          </a:r>
        </a:p>
      </dsp:txBody>
      <dsp:txXfrm>
        <a:off x="5454491" y="3237168"/>
        <a:ext cx="2937033" cy="15104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A387E7-ACF8-44D3-879C-35E5802396AA}">
      <dsp:nvSpPr>
        <dsp:cNvPr id="0" name=""/>
        <dsp:cNvSpPr/>
      </dsp:nvSpPr>
      <dsp:spPr>
        <a:xfrm>
          <a:off x="75256" y="0"/>
          <a:ext cx="2583696" cy="1291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1.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Kokouskäytännöt selkiytyneet</a:t>
          </a:r>
          <a:endParaRPr lang="fi-FI" sz="1800" kern="1200" dirty="0"/>
        </a:p>
      </dsp:txBody>
      <dsp:txXfrm>
        <a:off x="113093" y="37837"/>
        <a:ext cx="2508022" cy="1216174"/>
      </dsp:txXfrm>
    </dsp:sp>
    <dsp:sp modelId="{8F872405-5864-4ED6-BB15-9C27C2A3A720}">
      <dsp:nvSpPr>
        <dsp:cNvPr id="0" name=""/>
        <dsp:cNvSpPr/>
      </dsp:nvSpPr>
      <dsp:spPr>
        <a:xfrm>
          <a:off x="333625" y="1291848"/>
          <a:ext cx="194035" cy="9189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8945"/>
              </a:lnTo>
              <a:lnTo>
                <a:pt x="194035" y="91894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A3578C-B1C3-4AA8-8518-184C38B48026}">
      <dsp:nvSpPr>
        <dsp:cNvPr id="0" name=""/>
        <dsp:cNvSpPr/>
      </dsp:nvSpPr>
      <dsp:spPr>
        <a:xfrm>
          <a:off x="527661" y="1493333"/>
          <a:ext cx="2066957" cy="14349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Yhteinen viikkopalaveri</a:t>
          </a:r>
          <a:endParaRPr lang="fi-FI" sz="14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 smtClean="0"/>
            <a:t>Sama edustaja koko ajan paikalla, edustajan tiedotusvastuu</a:t>
          </a:r>
          <a:endParaRPr lang="fi-FI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 smtClean="0"/>
            <a:t>Infoasiat kirjattu jo etukäteen esityslistaan, aikaa yhteiseen keskusteluun</a:t>
          </a:r>
          <a:endParaRPr lang="fi-FI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i-FI" sz="1000" kern="1200" dirty="0"/>
        </a:p>
      </dsp:txBody>
      <dsp:txXfrm>
        <a:off x="569688" y="1535360"/>
        <a:ext cx="1982903" cy="1350866"/>
      </dsp:txXfrm>
    </dsp:sp>
    <dsp:sp modelId="{E29B529F-7A1F-4B61-BB98-D4E486CEBDA0}">
      <dsp:nvSpPr>
        <dsp:cNvPr id="0" name=""/>
        <dsp:cNvSpPr/>
      </dsp:nvSpPr>
      <dsp:spPr>
        <a:xfrm>
          <a:off x="333625" y="1291848"/>
          <a:ext cx="229277" cy="23294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29462"/>
              </a:lnTo>
              <a:lnTo>
                <a:pt x="229277" y="23294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FAC6F0-9BBE-49A7-9C59-562CFCB5EC22}">
      <dsp:nvSpPr>
        <dsp:cNvPr id="0" name=""/>
        <dsp:cNvSpPr/>
      </dsp:nvSpPr>
      <dsp:spPr>
        <a:xfrm>
          <a:off x="562903" y="3064091"/>
          <a:ext cx="2066957" cy="11144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Tiimipalaveri</a:t>
          </a:r>
          <a:endParaRPr lang="fi-FI" sz="14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 smtClean="0"/>
            <a:t>Työvuorojärjestelyt ( 9 h päivä / tasaus) mahdollistajana</a:t>
          </a:r>
          <a:endParaRPr lang="fi-FI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 smtClean="0"/>
            <a:t>Yhteistyö ja paikkaamiskäytännöt</a:t>
          </a:r>
          <a:endParaRPr lang="fi-FI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 smtClean="0"/>
            <a:t>Palaveriajan valmistelu ja kunnioitus</a:t>
          </a:r>
          <a:endParaRPr lang="fi-FI" sz="1000" kern="1200" dirty="0"/>
        </a:p>
      </dsp:txBody>
      <dsp:txXfrm>
        <a:off x="595544" y="3096732"/>
        <a:ext cx="2001675" cy="1049156"/>
      </dsp:txXfrm>
    </dsp:sp>
    <dsp:sp modelId="{C49F6457-EE00-4649-80A8-6A6785598A19}">
      <dsp:nvSpPr>
        <dsp:cNvPr id="0" name=""/>
        <dsp:cNvSpPr/>
      </dsp:nvSpPr>
      <dsp:spPr>
        <a:xfrm>
          <a:off x="333625" y="1291848"/>
          <a:ext cx="219975" cy="398073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0735"/>
              </a:lnTo>
              <a:lnTo>
                <a:pt x="219975" y="39807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879703-F15F-4FB3-A883-DEAD5F994D7C}">
      <dsp:nvSpPr>
        <dsp:cNvPr id="0" name=""/>
        <dsp:cNvSpPr/>
      </dsp:nvSpPr>
      <dsp:spPr>
        <a:xfrm>
          <a:off x="553601" y="4420493"/>
          <a:ext cx="2361663" cy="1704180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/>
            <a:t>Pedagogiset palaverit</a:t>
          </a:r>
          <a:endParaRPr lang="fi-FI" sz="14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b="1" kern="1200" dirty="0" smtClean="0"/>
            <a:t>Osana viikkopalaveria</a:t>
          </a:r>
          <a:endParaRPr lang="fi-FI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b="1" kern="1200" dirty="0" smtClean="0"/>
            <a:t>Ammattiryhmittäin 1-2 x kaudessa</a:t>
          </a:r>
          <a:endParaRPr lang="fi-FI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b="1" kern="1200" dirty="0" smtClean="0"/>
            <a:t>Vasun päivitysprosessin velvoittamat</a:t>
          </a:r>
          <a:endParaRPr lang="fi-FI" sz="10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b="1" kern="1200" dirty="0" smtClean="0"/>
            <a:t>Tiimin </a:t>
          </a:r>
          <a:r>
            <a:rPr lang="fi-FI" sz="1000" b="1" kern="1200" dirty="0" err="1" smtClean="0"/>
            <a:t>lto:ien</a:t>
          </a:r>
          <a:r>
            <a:rPr lang="fi-FI" sz="1000" b="1" kern="1200" dirty="0" smtClean="0"/>
            <a:t> yhteinen suunnitteluaika 3 </a:t>
          </a:r>
          <a:r>
            <a:rPr lang="fi-FI" sz="1000" b="1" kern="1200" dirty="0" err="1" smtClean="0"/>
            <a:t>vkon</a:t>
          </a:r>
          <a:r>
            <a:rPr lang="fi-FI" sz="1000" b="1" kern="1200" dirty="0" smtClean="0"/>
            <a:t> työvuorolistassa</a:t>
          </a:r>
          <a:endParaRPr lang="fi-FI" sz="1000" b="1" kern="1200" dirty="0"/>
        </a:p>
      </dsp:txBody>
      <dsp:txXfrm>
        <a:off x="603515" y="4470407"/>
        <a:ext cx="2261835" cy="1604352"/>
      </dsp:txXfrm>
    </dsp:sp>
    <dsp:sp modelId="{5F837C7E-3F29-41D1-B6CB-9B00A394DB3E}">
      <dsp:nvSpPr>
        <dsp:cNvPr id="0" name=""/>
        <dsp:cNvSpPr/>
      </dsp:nvSpPr>
      <dsp:spPr>
        <a:xfrm>
          <a:off x="3177836" y="0"/>
          <a:ext cx="2583696" cy="1291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 dirty="0" smtClean="0"/>
            <a:t>2. 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600" kern="1200" dirty="0" smtClean="0"/>
            <a:t>Varhaiskasvatussuunnitelmat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 dirty="0" smtClean="0"/>
            <a:t> </a:t>
          </a:r>
          <a:r>
            <a:rPr lang="fi-FI" sz="1400" b="1" kern="1200" dirty="0" smtClean="0"/>
            <a:t>HELPOTTAVAT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300" kern="1200" dirty="0" smtClean="0"/>
            <a:t> arkea</a:t>
          </a:r>
          <a:endParaRPr lang="fi-FI" sz="1300" kern="1200" dirty="0"/>
        </a:p>
      </dsp:txBody>
      <dsp:txXfrm>
        <a:off x="3215673" y="37837"/>
        <a:ext cx="2508022" cy="1216174"/>
      </dsp:txXfrm>
    </dsp:sp>
    <dsp:sp modelId="{92369520-17C4-44D5-805D-A4AD6F303B0E}">
      <dsp:nvSpPr>
        <dsp:cNvPr id="0" name=""/>
        <dsp:cNvSpPr/>
      </dsp:nvSpPr>
      <dsp:spPr>
        <a:xfrm>
          <a:off x="3436206" y="1291848"/>
          <a:ext cx="276243" cy="4567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6702"/>
              </a:lnTo>
              <a:lnTo>
                <a:pt x="276243" y="45670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AB4457-5606-4216-BAE2-7EE644935FC1}">
      <dsp:nvSpPr>
        <dsp:cNvPr id="0" name=""/>
        <dsp:cNvSpPr/>
      </dsp:nvSpPr>
      <dsp:spPr>
        <a:xfrm>
          <a:off x="3712449" y="1426299"/>
          <a:ext cx="2066957" cy="64450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Lapsivasu</a:t>
          </a:r>
          <a:endParaRPr lang="fi-FI" sz="14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 smtClean="0"/>
            <a:t>Koulutusta kauden alussa kaikille</a:t>
          </a:r>
          <a:endParaRPr lang="fi-FI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 smtClean="0"/>
            <a:t>Ovensuupedagogiikasta ennakointiin </a:t>
          </a:r>
          <a:endParaRPr lang="fi-FI" sz="1000" kern="1200" dirty="0"/>
        </a:p>
      </dsp:txBody>
      <dsp:txXfrm>
        <a:off x="3731326" y="1445176"/>
        <a:ext cx="2029203" cy="606749"/>
      </dsp:txXfrm>
    </dsp:sp>
    <dsp:sp modelId="{DA46043B-DD05-4317-BAEE-995750735BA1}">
      <dsp:nvSpPr>
        <dsp:cNvPr id="0" name=""/>
        <dsp:cNvSpPr/>
      </dsp:nvSpPr>
      <dsp:spPr>
        <a:xfrm>
          <a:off x="3436206" y="1291848"/>
          <a:ext cx="294908" cy="10885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88591"/>
              </a:lnTo>
              <a:lnTo>
                <a:pt x="294908" y="10885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B1F599-E516-41B5-9901-D99A5B8551F2}">
      <dsp:nvSpPr>
        <dsp:cNvPr id="0" name=""/>
        <dsp:cNvSpPr/>
      </dsp:nvSpPr>
      <dsp:spPr>
        <a:xfrm>
          <a:off x="3731114" y="2175222"/>
          <a:ext cx="2066957" cy="41043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Ryhmävasu</a:t>
          </a:r>
          <a:endParaRPr lang="fi-FI" sz="1400" kern="1200" dirty="0"/>
        </a:p>
      </dsp:txBody>
      <dsp:txXfrm>
        <a:off x="3743135" y="2187243"/>
        <a:ext cx="2042915" cy="386391"/>
      </dsp:txXfrm>
    </dsp:sp>
    <dsp:sp modelId="{4E330857-D73B-4742-9D6B-926E97DB4D1D}">
      <dsp:nvSpPr>
        <dsp:cNvPr id="0" name=""/>
        <dsp:cNvSpPr/>
      </dsp:nvSpPr>
      <dsp:spPr>
        <a:xfrm>
          <a:off x="3436206" y="1291848"/>
          <a:ext cx="275892" cy="20897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9721"/>
              </a:lnTo>
              <a:lnTo>
                <a:pt x="275892" y="208972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D9548C-C6E6-4311-AE0C-0A94422C5AF4}">
      <dsp:nvSpPr>
        <dsp:cNvPr id="0" name=""/>
        <dsp:cNvSpPr/>
      </dsp:nvSpPr>
      <dsp:spPr>
        <a:xfrm>
          <a:off x="3712098" y="2694287"/>
          <a:ext cx="2066957" cy="13745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Tiimisopimus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  </a:t>
          </a:r>
          <a:r>
            <a:rPr lang="fi-FI" sz="1050" kern="1200" dirty="0" smtClean="0"/>
            <a:t>pedagoginen perustelu kaikelle tekemiselle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050" kern="1200" dirty="0" smtClean="0"/>
            <a:t>  yhteiset, yksityiskohtaisestikin sovitut toimintamallit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400" kern="1200" dirty="0"/>
        </a:p>
      </dsp:txBody>
      <dsp:txXfrm>
        <a:off x="3752358" y="2734547"/>
        <a:ext cx="1986437" cy="1294045"/>
      </dsp:txXfrm>
    </dsp:sp>
    <dsp:sp modelId="{A6CB84AF-39DE-4451-A72E-7E9B4B8B6C57}">
      <dsp:nvSpPr>
        <dsp:cNvPr id="0" name=""/>
        <dsp:cNvSpPr/>
      </dsp:nvSpPr>
      <dsp:spPr>
        <a:xfrm>
          <a:off x="3436206" y="1291848"/>
          <a:ext cx="571529" cy="39298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29895"/>
              </a:lnTo>
              <a:lnTo>
                <a:pt x="571529" y="392989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22234F-3B1E-47C3-BB23-6A278D7E14E5}">
      <dsp:nvSpPr>
        <dsp:cNvPr id="0" name=""/>
        <dsp:cNvSpPr/>
      </dsp:nvSpPr>
      <dsp:spPr>
        <a:xfrm>
          <a:off x="4007735" y="4438088"/>
          <a:ext cx="2331527" cy="1567309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/>
            <a:t>Toiminnan suunnittelun apuvälineet</a:t>
          </a:r>
          <a:endParaRPr lang="fi-FI" sz="1400" b="1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 smtClean="0"/>
            <a:t>Kolmen viikon suunnittelupohja työvuorolistan rinnalle</a:t>
          </a:r>
          <a:endParaRPr lang="fi-FI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 smtClean="0"/>
            <a:t>Pienryhmätoiminnan suunnittelupohja</a:t>
          </a:r>
          <a:endParaRPr lang="fi-FI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 smtClean="0"/>
            <a:t>Päivälista ja blokkaus </a:t>
          </a:r>
          <a:endParaRPr lang="fi-FI" sz="1000" kern="1200" dirty="0"/>
        </a:p>
      </dsp:txBody>
      <dsp:txXfrm>
        <a:off x="4053640" y="4483993"/>
        <a:ext cx="2239717" cy="1475499"/>
      </dsp:txXfrm>
    </dsp:sp>
    <dsp:sp modelId="{41780696-E175-471D-9563-596AA36EAF3E}">
      <dsp:nvSpPr>
        <dsp:cNvPr id="0" name=""/>
        <dsp:cNvSpPr/>
      </dsp:nvSpPr>
      <dsp:spPr>
        <a:xfrm>
          <a:off x="6394435" y="0"/>
          <a:ext cx="2583696" cy="12918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3.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kern="1200" dirty="0" smtClean="0"/>
            <a:t>Jokainen tiimi on ottanut käyttöönsä uuden pedagogisen menetelmän</a:t>
          </a:r>
          <a:endParaRPr lang="fi-FI" sz="1800" kern="1200" dirty="0"/>
        </a:p>
      </dsp:txBody>
      <dsp:txXfrm>
        <a:off x="6432272" y="37837"/>
        <a:ext cx="2508022" cy="1216174"/>
      </dsp:txXfrm>
    </dsp:sp>
    <dsp:sp modelId="{79A3BE88-038E-4291-8E1C-4295B99E00C5}">
      <dsp:nvSpPr>
        <dsp:cNvPr id="0" name=""/>
        <dsp:cNvSpPr/>
      </dsp:nvSpPr>
      <dsp:spPr>
        <a:xfrm>
          <a:off x="6652804" y="1291848"/>
          <a:ext cx="236206" cy="8886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8632"/>
              </a:lnTo>
              <a:lnTo>
                <a:pt x="236206" y="88863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2AC80F-28FD-450A-9BC1-7CB925F54F5D}">
      <dsp:nvSpPr>
        <dsp:cNvPr id="0" name=""/>
        <dsp:cNvSpPr/>
      </dsp:nvSpPr>
      <dsp:spPr>
        <a:xfrm>
          <a:off x="6889011" y="1425317"/>
          <a:ext cx="2066957" cy="1510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Ammatillinen työkalupakki</a:t>
          </a:r>
          <a:endParaRPr lang="fi-FI" sz="14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 err="1" smtClean="0"/>
            <a:t>Veo:n</a:t>
          </a:r>
          <a:r>
            <a:rPr lang="fi-FI" sz="1000" kern="1200" dirty="0" smtClean="0"/>
            <a:t> suora tuki</a:t>
          </a:r>
          <a:endParaRPr lang="fi-FI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 smtClean="0"/>
            <a:t>Kielikerhot</a:t>
          </a:r>
          <a:endParaRPr lang="fi-FI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 smtClean="0"/>
            <a:t>Vuorovaikutusleikit</a:t>
          </a:r>
          <a:endParaRPr lang="fi-FI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 smtClean="0"/>
            <a:t>Toiminnallinen esiopetus</a:t>
          </a:r>
          <a:endParaRPr lang="fi-FI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 smtClean="0"/>
            <a:t>Hyvetaidot</a:t>
          </a:r>
          <a:endParaRPr lang="fi-FI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 smtClean="0"/>
            <a:t> jne.</a:t>
          </a:r>
          <a:endParaRPr lang="fi-FI" sz="10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fi-FI" sz="900" kern="1200" dirty="0"/>
        </a:p>
      </dsp:txBody>
      <dsp:txXfrm>
        <a:off x="6933247" y="1469553"/>
        <a:ext cx="1978485" cy="1421853"/>
      </dsp:txXfrm>
    </dsp:sp>
    <dsp:sp modelId="{64D07DBD-CBD8-40AB-AF47-5DAE322E2D15}">
      <dsp:nvSpPr>
        <dsp:cNvPr id="0" name=""/>
        <dsp:cNvSpPr/>
      </dsp:nvSpPr>
      <dsp:spPr>
        <a:xfrm>
          <a:off x="6652804" y="1291848"/>
          <a:ext cx="233664" cy="24758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5881"/>
              </a:lnTo>
              <a:lnTo>
                <a:pt x="233664" y="247588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250FF3C-F22F-458E-A696-F4D27D66169E}">
      <dsp:nvSpPr>
        <dsp:cNvPr id="0" name=""/>
        <dsp:cNvSpPr/>
      </dsp:nvSpPr>
      <dsp:spPr>
        <a:xfrm>
          <a:off x="6886469" y="3191429"/>
          <a:ext cx="2066957" cy="115259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kern="1200" dirty="0" smtClean="0"/>
            <a:t>Osaamisen esiintuominen huoltajille ja kollegoille</a:t>
          </a:r>
          <a:endParaRPr lang="fi-FI" sz="14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 smtClean="0"/>
            <a:t>Selän takana hyvän puhuminen</a:t>
          </a:r>
          <a:endParaRPr lang="fi-FI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i-FI" sz="1000" kern="1200" dirty="0" smtClean="0"/>
            <a:t>Pedagoginen perustelu</a:t>
          </a:r>
          <a:endParaRPr lang="fi-FI" sz="1000" kern="1200" dirty="0"/>
        </a:p>
      </dsp:txBody>
      <dsp:txXfrm>
        <a:off x="6920227" y="3225187"/>
        <a:ext cx="1999441" cy="1085083"/>
      </dsp:txXfrm>
    </dsp:sp>
    <dsp:sp modelId="{5564391D-ACFE-4E0B-B4E5-455BE2BC5788}">
      <dsp:nvSpPr>
        <dsp:cNvPr id="0" name=""/>
        <dsp:cNvSpPr/>
      </dsp:nvSpPr>
      <dsp:spPr>
        <a:xfrm>
          <a:off x="6652804" y="1291848"/>
          <a:ext cx="325375" cy="39934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93486"/>
              </a:lnTo>
              <a:lnTo>
                <a:pt x="325375" y="399348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BBC75D-2E6E-4373-9853-7D3439B5D5F5}">
      <dsp:nvSpPr>
        <dsp:cNvPr id="0" name=""/>
        <dsp:cNvSpPr/>
      </dsp:nvSpPr>
      <dsp:spPr>
        <a:xfrm>
          <a:off x="6978180" y="4530300"/>
          <a:ext cx="2066957" cy="1510067"/>
        </a:xfrm>
        <a:prstGeom prst="roundRect">
          <a:avLst>
            <a:gd name="adj" fmla="val 10000"/>
          </a:avLst>
        </a:prstGeom>
        <a:solidFill>
          <a:srgbClr val="FFC000">
            <a:alpha val="90000"/>
          </a:srgb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/>
            <a:t>Hyvä mieli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0" kern="1200" dirty="0" smtClean="0"/>
            <a:t>- o</a:t>
          </a:r>
          <a:r>
            <a:rPr lang="fi-FI" sz="1100" b="0" kern="1200" dirty="0" smtClean="0"/>
            <a:t>nnistumiset ja kiitokset kaikkien nähtäväksi</a:t>
          </a:r>
          <a:endParaRPr lang="fi-FI" sz="1400" b="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100" kern="1200" dirty="0" smtClean="0"/>
            <a:t> –teema toimintakaudelle16-17</a:t>
          </a:r>
          <a:r>
            <a:rPr lang="fi-FI" sz="900" kern="1200" dirty="0" smtClean="0"/>
            <a:t>	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900" kern="1200" dirty="0"/>
        </a:p>
      </dsp:txBody>
      <dsp:txXfrm>
        <a:off x="7022408" y="4574528"/>
        <a:ext cx="1978501" cy="142161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63FBB9-1B82-455D-BFB4-E32D3965D02E}">
      <dsp:nvSpPr>
        <dsp:cNvPr id="0" name=""/>
        <dsp:cNvSpPr/>
      </dsp:nvSpPr>
      <dsp:spPr>
        <a:xfrm>
          <a:off x="1184114" y="100064"/>
          <a:ext cx="5913287" cy="976381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4800" kern="1200" dirty="0" smtClean="0">
              <a:solidFill>
                <a:schemeClr val="bg1"/>
              </a:solidFill>
            </a:rPr>
            <a:t>ONNISTUMISIA:</a:t>
          </a:r>
          <a:endParaRPr lang="fi-FI" sz="6500" kern="1200" dirty="0"/>
        </a:p>
      </dsp:txBody>
      <dsp:txXfrm>
        <a:off x="1212711" y="128661"/>
        <a:ext cx="5856093" cy="919187"/>
      </dsp:txXfrm>
    </dsp:sp>
    <dsp:sp modelId="{7C32AF20-B19F-41F5-8BF7-F123F83C7772}">
      <dsp:nvSpPr>
        <dsp:cNvPr id="0" name=""/>
        <dsp:cNvSpPr/>
      </dsp:nvSpPr>
      <dsp:spPr>
        <a:xfrm>
          <a:off x="2971" y="1317459"/>
          <a:ext cx="1992068" cy="31086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chemeClr val="tx1"/>
              </a:solidFill>
            </a:rPr>
            <a:t>PEDAGOGINEN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chemeClr val="tx1"/>
              </a:solidFill>
            </a:rPr>
            <a:t> KESKUSTELU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chemeClr val="tx1"/>
              </a:solidFill>
            </a:rPr>
            <a:t> JA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chemeClr val="tx1"/>
              </a:solidFill>
            </a:rPr>
            <a:t>KOLLEGIAALINEN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chemeClr val="tx1"/>
              </a:solidFill>
            </a:rPr>
            <a:t> TUKI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chemeClr val="tx1"/>
              </a:solidFill>
            </a:rPr>
            <a:t> LISÄÄNTYNYT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400" b="1" kern="1200" dirty="0" smtClean="0">
            <a:solidFill>
              <a:schemeClr val="tx1"/>
            </a:solidFill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chemeClr val="tx1"/>
              </a:solidFill>
            </a:rPr>
            <a:t>  </a:t>
          </a:r>
        </a:p>
      </dsp:txBody>
      <dsp:txXfrm>
        <a:off x="61317" y="1375805"/>
        <a:ext cx="1875376" cy="2991911"/>
      </dsp:txXfrm>
    </dsp:sp>
    <dsp:sp modelId="{BB059BF8-2F47-49A7-AFF5-C4570723D514}">
      <dsp:nvSpPr>
        <dsp:cNvPr id="0" name=""/>
        <dsp:cNvSpPr/>
      </dsp:nvSpPr>
      <dsp:spPr>
        <a:xfrm>
          <a:off x="2162373" y="1317459"/>
          <a:ext cx="1992068" cy="31086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chemeClr val="tx1"/>
              </a:solidFill>
              <a:latin typeface="+mj-lt"/>
            </a:rPr>
            <a:t>KYKY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chemeClr val="tx1"/>
              </a:solidFill>
              <a:latin typeface="+mj-lt"/>
            </a:rPr>
            <a:t> REFLEKTOIDA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chemeClr val="tx1"/>
              </a:solidFill>
              <a:latin typeface="+mj-lt"/>
            </a:rPr>
            <a:t> OMAA TOIMINTAA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chemeClr val="tx1"/>
              </a:solidFill>
              <a:latin typeface="+mj-lt"/>
            </a:rPr>
            <a:t> LISÄÄNTYNYT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400" b="1" kern="1200" dirty="0" smtClean="0">
            <a:solidFill>
              <a:schemeClr val="tx1"/>
            </a:solidFill>
            <a:latin typeface="+mj-lt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rgbClr val="FF0000"/>
              </a:solidFill>
              <a:latin typeface="+mj-lt"/>
            </a:rPr>
            <a:t>ARVOSTELUSTA ARVIOINNIKSI!</a:t>
          </a:r>
          <a:endParaRPr lang="fi-FI" sz="1400" b="1" kern="1200" dirty="0">
            <a:solidFill>
              <a:srgbClr val="FF0000"/>
            </a:solidFill>
            <a:latin typeface="+mj-lt"/>
          </a:endParaRPr>
        </a:p>
      </dsp:txBody>
      <dsp:txXfrm>
        <a:off x="2220719" y="1375805"/>
        <a:ext cx="1875376" cy="2991911"/>
      </dsp:txXfrm>
    </dsp:sp>
    <dsp:sp modelId="{C089C5C8-55FF-4583-ACC3-3E9CEC1B89DD}">
      <dsp:nvSpPr>
        <dsp:cNvPr id="0" name=""/>
        <dsp:cNvSpPr/>
      </dsp:nvSpPr>
      <dsp:spPr>
        <a:xfrm>
          <a:off x="4321775" y="1317459"/>
          <a:ext cx="1992068" cy="31086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chemeClr val="tx1"/>
              </a:solidFill>
            </a:rPr>
            <a:t>YHTEISET POHJAT JA PERUSTEET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chemeClr val="tx1"/>
              </a:solidFill>
            </a:rPr>
            <a:t>SELKEYTTÄNEET PERUSTEHTÄVÄÄ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chemeClr val="tx1"/>
              </a:solidFill>
            </a:rPr>
            <a:t> –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chemeClr val="tx1"/>
              </a:solidFill>
            </a:rPr>
            <a:t>YHTEINEN KEHITTÄMISHALU LISÄÄNTYNYT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chemeClr val="tx1"/>
              </a:solidFill>
            </a:rPr>
            <a:t>-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400" b="1" kern="1200" dirty="0" smtClean="0">
              <a:solidFill>
                <a:srgbClr val="FF0000"/>
              </a:solidFill>
            </a:rPr>
            <a:t>MAHDOTTOMASTA MAHDOLLISTA!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1400" kern="1200" dirty="0">
            <a:solidFill>
              <a:schemeClr val="tx1"/>
            </a:solidFill>
          </a:endParaRPr>
        </a:p>
      </dsp:txBody>
      <dsp:txXfrm>
        <a:off x="4380121" y="1375805"/>
        <a:ext cx="1875376" cy="2991911"/>
      </dsp:txXfrm>
    </dsp:sp>
    <dsp:sp modelId="{21D2BDBC-0E14-484F-8360-6B34A16EB22A}">
      <dsp:nvSpPr>
        <dsp:cNvPr id="0" name=""/>
        <dsp:cNvSpPr/>
      </dsp:nvSpPr>
      <dsp:spPr>
        <a:xfrm>
          <a:off x="6506417" y="1318670"/>
          <a:ext cx="1992068" cy="31086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smtClean="0">
              <a:solidFill>
                <a:schemeClr val="tx1"/>
              </a:solidFill>
            </a:rPr>
            <a:t>PEDAGOGISET MENETELMÄT TULLEET TUTUIKSI JA KÄYTTÖÖN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smtClean="0">
              <a:solidFill>
                <a:schemeClr val="tx1"/>
              </a:solidFill>
            </a:rPr>
            <a:t> -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smtClean="0">
              <a:solidFill>
                <a:srgbClr val="FF0000"/>
              </a:solidFill>
            </a:rPr>
            <a:t>LAPSEN TARPEESEEN, AIKUISEN TYÖN TUEKSI !</a:t>
          </a:r>
          <a:endParaRPr lang="fi-FI" sz="2000" kern="1200" dirty="0">
            <a:solidFill>
              <a:srgbClr val="FF0000"/>
            </a:solidFill>
          </a:endParaRPr>
        </a:p>
      </dsp:txBody>
      <dsp:txXfrm>
        <a:off x="6564763" y="1377016"/>
        <a:ext cx="1875376" cy="299191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531E39-9D9C-4003-9652-1CDA0DE2B7DC}">
      <dsp:nvSpPr>
        <dsp:cNvPr id="0" name=""/>
        <dsp:cNvSpPr/>
      </dsp:nvSpPr>
      <dsp:spPr>
        <a:xfrm>
          <a:off x="1617709" y="1052"/>
          <a:ext cx="5607604" cy="1221618"/>
        </a:xfrm>
        <a:prstGeom prst="roundRect">
          <a:avLst>
            <a:gd name="adj" fmla="val 10000"/>
          </a:avLst>
        </a:prstGeom>
        <a:solidFill>
          <a:schemeClr val="accent1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4800" kern="1200" dirty="0" smtClean="0">
              <a:solidFill>
                <a:schemeClr val="bg1"/>
              </a:solidFill>
            </a:rPr>
            <a:t>HAASTEITA</a:t>
          </a:r>
          <a:r>
            <a:rPr lang="fi-FI" sz="6500" kern="1200" dirty="0" smtClean="0">
              <a:solidFill>
                <a:schemeClr val="bg1"/>
              </a:solidFill>
            </a:rPr>
            <a:t>:</a:t>
          </a:r>
          <a:endParaRPr lang="fi-FI" sz="6500" kern="1200" dirty="0">
            <a:solidFill>
              <a:schemeClr val="bg1"/>
            </a:solidFill>
          </a:endParaRPr>
        </a:p>
      </dsp:txBody>
      <dsp:txXfrm>
        <a:off x="1653489" y="36832"/>
        <a:ext cx="5536044" cy="1150058"/>
      </dsp:txXfrm>
    </dsp:sp>
    <dsp:sp modelId="{9DB26CDB-DFF3-4756-BBB0-F1FEACD5D9D0}">
      <dsp:nvSpPr>
        <dsp:cNvPr id="0" name=""/>
        <dsp:cNvSpPr/>
      </dsp:nvSpPr>
      <dsp:spPr>
        <a:xfrm>
          <a:off x="1418" y="1591056"/>
          <a:ext cx="2063260" cy="4683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smtClean="0"/>
            <a:t>ASIOIDEN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smtClean="0"/>
            <a:t> SISÄISTÄMISEEN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smtClean="0"/>
            <a:t> TARVITAAN AIKAA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smtClean="0"/>
            <a:t> –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smtClean="0"/>
            <a:t>KEHITTÄMISTYÖ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smtClean="0"/>
            <a:t> VASTA HYVÄSSÄ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smtClean="0"/>
            <a:t> ALUSSA</a:t>
          </a:r>
          <a:endParaRPr lang="fi-FI" sz="2000" b="1" kern="1200" dirty="0"/>
        </a:p>
      </dsp:txBody>
      <dsp:txXfrm>
        <a:off x="61849" y="1651487"/>
        <a:ext cx="1942398" cy="4562541"/>
      </dsp:txXfrm>
    </dsp:sp>
    <dsp:sp modelId="{0192B53B-1D3C-4453-BAE6-F9A0DD9F9704}">
      <dsp:nvSpPr>
        <dsp:cNvPr id="0" name=""/>
        <dsp:cNvSpPr/>
      </dsp:nvSpPr>
      <dsp:spPr>
        <a:xfrm>
          <a:off x="2237993" y="1591056"/>
          <a:ext cx="2063260" cy="4683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smtClean="0"/>
            <a:t>TIEDONKULUN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smtClean="0"/>
            <a:t>HAASTEET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smtClean="0"/>
            <a:t> JA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smtClean="0"/>
            <a:t>TYÖVUORO-JÄRJESTELYT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smtClean="0"/>
            <a:t>VUOROTYÖN OSA </a:t>
          </a:r>
          <a:endParaRPr lang="fi-FI" sz="2000" b="1" kern="1200" dirty="0"/>
        </a:p>
      </dsp:txBody>
      <dsp:txXfrm>
        <a:off x="2298424" y="1651487"/>
        <a:ext cx="1942398" cy="4562541"/>
      </dsp:txXfrm>
    </dsp:sp>
    <dsp:sp modelId="{338C5E0F-3F37-41E1-9B40-B9794062263B}">
      <dsp:nvSpPr>
        <dsp:cNvPr id="0" name=""/>
        <dsp:cNvSpPr/>
      </dsp:nvSpPr>
      <dsp:spPr>
        <a:xfrm>
          <a:off x="4474567" y="1591056"/>
          <a:ext cx="2063260" cy="4683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1" kern="1200" smtClean="0"/>
            <a:t>PALJON UUTTA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1" kern="1200" smtClean="0"/>
            <a:t> OMAKSUTTAVAA JA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1" kern="1200" smtClean="0"/>
            <a:t>PÄIVITETTÄVÄÄ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1" kern="1200" smtClean="0"/>
            <a:t>SAMANAIKAISESTI</a:t>
          </a:r>
          <a:endParaRPr lang="fi-FI" sz="1800" b="1" kern="1200" dirty="0"/>
        </a:p>
      </dsp:txBody>
      <dsp:txXfrm>
        <a:off x="4534998" y="1651487"/>
        <a:ext cx="1942398" cy="4562541"/>
      </dsp:txXfrm>
    </dsp:sp>
    <dsp:sp modelId="{B252D762-729F-45BE-AA54-F25AC1D53944}">
      <dsp:nvSpPr>
        <dsp:cNvPr id="0" name=""/>
        <dsp:cNvSpPr/>
      </dsp:nvSpPr>
      <dsp:spPr>
        <a:xfrm>
          <a:off x="6711142" y="1591056"/>
          <a:ext cx="2063260" cy="468340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1" kern="1200" dirty="0" smtClean="0"/>
            <a:t>TUNTEIDEN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1" kern="1200" dirty="0" smtClean="0"/>
            <a:t> JA ONNISTUMISTEN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1" kern="1200" dirty="0" smtClean="0"/>
            <a:t> RIITTÄVÄ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1800" b="1" kern="1200" dirty="0" smtClean="0"/>
            <a:t> HUOMIOIMINEN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400" b="1" kern="1200" dirty="0" smtClean="0"/>
            <a:t>-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smtClean="0">
              <a:solidFill>
                <a:srgbClr val="FF0000"/>
              </a:solidFill>
            </a:rPr>
            <a:t>KANNATTELU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smtClean="0">
              <a:solidFill>
                <a:srgbClr val="FF0000"/>
              </a:solidFill>
            </a:rPr>
            <a:t>JA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i-FI" sz="2000" b="1" kern="1200" dirty="0" smtClean="0">
              <a:solidFill>
                <a:srgbClr val="FF0000"/>
              </a:solidFill>
            </a:rPr>
            <a:t> TUKEMINEN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2000" b="1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i-FI" sz="2400" b="1" kern="1200" dirty="0"/>
        </a:p>
      </dsp:txBody>
      <dsp:txXfrm>
        <a:off x="6771573" y="1651487"/>
        <a:ext cx="1942398" cy="45625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5A9E9-501E-1841-BA50-6502BBECA7D9}" type="datetimeFigureOut">
              <a:rPr lang="en-US" smtClean="0"/>
              <a:t>5/17/17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E90A4-D7CA-284A-9756-5E9158D8BDE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1863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4DBC09-1715-4174-B0A6-9C2199EE6415}" type="datetimeFigureOut">
              <a:rPr lang="fi-FI" smtClean="0"/>
              <a:t>17.5.2017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037DBE-39EA-497D-A541-CC5DFCCBEEDE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6788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7C3EFB-C419-492A-9C04-7D513AA364D7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9619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37DBE-39EA-497D-A541-CC5DFCCBEEDE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1615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2.jpeg"/><Relationship Id="rId3" Type="http://schemas.openxmlformats.org/officeDocument/2006/relationships/image" Target="../media/image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15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6.jpe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1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1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1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bullet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9388" indent="-179388">
              <a:buFont typeface="Arial"/>
              <a:buChar char="•"/>
              <a:defRPr/>
            </a:lvl1pPr>
            <a:lvl2pPr marL="540000" indent="-180000">
              <a:buFont typeface="Lucida Grande"/>
              <a:buChar char="–"/>
              <a:defRPr/>
            </a:lvl2pPr>
            <a:lvl3pPr marL="900000" indent="-180000">
              <a:buSzPct val="60000"/>
              <a:buFont typeface="Courier New"/>
              <a:buChar char="o"/>
              <a:defRPr/>
            </a:lvl3pPr>
            <a:lvl4pPr marL="1260000" indent="-180000">
              <a:buSzPct val="100000"/>
              <a:buFont typeface="Lucida Grande"/>
              <a:buChar char="–"/>
              <a:defRPr/>
            </a:lvl4pPr>
            <a:lvl5pPr marL="1620000">
              <a:defRPr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9144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4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pysty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193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kaksi_kuva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2" y="417285"/>
            <a:ext cx="4140000" cy="2880000"/>
          </a:xfr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4" hasCustomPrompt="1"/>
          </p:nvPr>
        </p:nvSpPr>
        <p:spPr>
          <a:xfrm>
            <a:off x="4570412" y="3531248"/>
            <a:ext cx="4140000" cy="2880000"/>
          </a:xfrm>
          <a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360000" bIns="93600" anchor="b">
            <a:normAutofit/>
          </a:bodyPr>
          <a:lstStyle>
            <a:lvl1pPr marL="0" indent="0" algn="ctr">
              <a:lnSpc>
                <a:spcPts val="1800"/>
              </a:lnSpc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Kuvakoko 11,5 x 8 cm</a:t>
            </a:r>
          </a:p>
        </p:txBody>
      </p:sp>
    </p:spTree>
    <p:extLst>
      <p:ext uri="{BB962C8B-B14F-4D97-AF65-F5344CB8AC3E}">
        <p14:creationId xmlns:p14="http://schemas.microsoft.com/office/powerpoint/2010/main" val="10495879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+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5688000"/>
          </a:xfr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105662" y="5958174"/>
            <a:ext cx="6626252" cy="899825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ct val="100000"/>
              </a:lnSpc>
              <a:spcAft>
                <a:spcPts val="0"/>
              </a:spcAft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smtClean="0"/>
              <a:t>Tähän lyhyt kuvateksti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089689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kosivun_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9144000" cy="6858000"/>
          </a:xfrm>
          <a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 err="1"/>
              <a:t>Klikkaa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 </a:t>
            </a:r>
            <a:r>
              <a:rPr lang="en-US" dirty="0" err="1"/>
              <a:t>keskellä</a:t>
            </a:r>
            <a:r>
              <a:rPr lang="en-US" dirty="0"/>
              <a:t> </a:t>
            </a:r>
            <a:r>
              <a:rPr lang="en-US" dirty="0" err="1"/>
              <a:t>olevaa</a:t>
            </a:r>
            <a:r>
              <a:rPr lang="en-US" dirty="0"/>
              <a:t> </a:t>
            </a:r>
            <a:r>
              <a:rPr lang="en-US" dirty="0" err="1"/>
              <a:t>ikonia</a:t>
            </a:r>
            <a:r>
              <a:rPr lang="en-US" dirty="0"/>
              <a:t> </a:t>
            </a:r>
            <a:r>
              <a:rPr lang="en-US" dirty="0" err="1"/>
              <a:t>vaihtaaksesi</a:t>
            </a:r>
            <a:r>
              <a:rPr lang="en-US" dirty="0"/>
              <a:t> </a:t>
            </a:r>
            <a:r>
              <a:rPr lang="en-US" dirty="0" err="1"/>
              <a:t>kuvan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 err="1"/>
              <a:t>Kuvakoko</a:t>
            </a:r>
            <a:r>
              <a:rPr lang="en-US" dirty="0"/>
              <a:t> </a:t>
            </a:r>
            <a:r>
              <a:rPr lang="en-US" dirty="0" smtClean="0"/>
              <a:t>25,4 </a:t>
            </a:r>
            <a:r>
              <a:rPr lang="en-US" dirty="0"/>
              <a:t>x </a:t>
            </a:r>
            <a:r>
              <a:rPr lang="en-US" dirty="0" smtClean="0"/>
              <a:t>15,8 </a:t>
            </a:r>
            <a:r>
              <a:rPr lang="en-US" dirty="0"/>
              <a:t>cm</a:t>
            </a:r>
          </a:p>
        </p:txBody>
      </p:sp>
      <p:pic>
        <p:nvPicPr>
          <p:cNvPr id="4" name="Picture 3" descr="TURKUABO_WHITE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3116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DA27556B-263A-4185-A7FF-C58AB117F426}" type="datetime1">
              <a:rPr lang="fi-FI" smtClean="0"/>
              <a:t>17.5.2017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Anne Lehto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7B5C34F-6696-4C78-89AD-500BEFAB5D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1252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DC2925-9FAE-4438-900B-85AD9C901097}" type="datetime1">
              <a:rPr lang="fi-FI" smtClean="0"/>
              <a:t>17.5.2017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Anne Lehto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69B2254A-79BF-42AE-A7E6-58A7106A61C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2610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F8E656AC-8C8E-4B8D-AF60-D854D6CD3F95}" type="datetime1">
              <a:rPr lang="fi-FI" smtClean="0"/>
              <a:t>17.5.2017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Anne Lehto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7B5C34F-6696-4C78-89AD-500BEFAB5D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329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BE86718A-F406-4C89-8CFC-11C31C9473FB}" type="datetime1">
              <a:rPr lang="fi-FI" smtClean="0"/>
              <a:t>17.5.2017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fi-FI" smtClean="0"/>
              <a:t>Anne Lehto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97B5C34F-6696-4C78-89AD-500BEFAB5D1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6323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84910" y="5190776"/>
            <a:ext cx="5902175" cy="929898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subtitle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884910" y="2402542"/>
            <a:ext cx="7733725" cy="1847183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662" y="1166438"/>
            <a:ext cx="1370090" cy="717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057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1-palst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6734175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</a:t>
            </a:r>
            <a:br>
              <a:rPr lang="fi-FI" dirty="0" smtClean="0"/>
            </a:br>
            <a:r>
              <a:rPr lang="fi-FI" dirty="0" smtClean="0"/>
              <a:t>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165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mi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570413" y="506414"/>
            <a:ext cx="3829050" cy="15679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>
              <a:buFontTx/>
              <a:buNone/>
              <a:defRPr/>
            </a:lvl1pPr>
            <a:lvl2pPr marL="360000" indent="-180000">
              <a:buFont typeface="Arial"/>
              <a:buChar char="•"/>
              <a:defRPr/>
            </a:lvl2pPr>
            <a:lvl3pPr marL="576000" indent="-180000">
              <a:buSzPct val="100000"/>
              <a:buFont typeface="Lucida Grande"/>
              <a:buChar char="-"/>
              <a:defRPr/>
            </a:lvl3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1" y="506413"/>
            <a:ext cx="3463327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86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2-palstaa">
    <p:bg>
      <p:bgPr>
        <a:solidFill>
          <a:srgbClr val="7DCD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884911" y="506413"/>
            <a:ext cx="7412952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smtClean="0"/>
              <a:t>Sisällysluettelo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563688" y="1835150"/>
            <a:ext cx="3306721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000">
              <a:spcAft>
                <a:spcPts val="600"/>
              </a:spcAft>
              <a:buFont typeface="+mj-lt"/>
              <a:buAutoNum type="arabicPeriod"/>
              <a:defRPr b="1" cap="none" baseline="0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5110472" y="1835150"/>
            <a:ext cx="3187392" cy="405791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306000" indent="-342900">
              <a:spcAft>
                <a:spcPts val="600"/>
              </a:spcAft>
              <a:buFont typeface="+mj-lt"/>
              <a:buAutoNum type="arabicPeriod"/>
              <a:defRPr b="1" cap="none">
                <a:solidFill>
                  <a:srgbClr val="FFFFFF"/>
                </a:solidFill>
              </a:defRPr>
            </a:lvl1pPr>
            <a:lvl2pPr marL="539750" indent="-179388">
              <a:spcAft>
                <a:spcPts val="600"/>
              </a:spcAft>
              <a:defRPr b="0" i="0" cap="none"/>
            </a:lvl2pPr>
            <a:lvl3pPr marL="792000">
              <a:spcAft>
                <a:spcPts val="600"/>
              </a:spcAft>
              <a:defRPr b="0" i="0" cap="none"/>
            </a:lvl3pPr>
            <a:lvl4pPr marL="1008000">
              <a:spcAft>
                <a:spcPts val="600"/>
              </a:spcAft>
              <a:defRPr b="0" i="0" cap="none"/>
            </a:lvl4pPr>
            <a:lvl5pPr marL="1224000">
              <a:spcAft>
                <a:spcPts val="600"/>
              </a:spcAft>
              <a:defRPr b="0" i="0" cap="none"/>
            </a:lvl5pPr>
          </a:lstStyle>
          <a:p>
            <a:pPr lvl="0"/>
            <a:r>
              <a:rPr lang="fi-FI" dirty="0" smtClean="0"/>
              <a:t>Click to edit master text styles</a:t>
            </a:r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27835539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a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2463403" y="2828016"/>
            <a:ext cx="6031310" cy="2206707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19909" y="2828016"/>
            <a:ext cx="1773017" cy="1449556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132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+teksti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5150"/>
            <a:ext cx="7104061" cy="4057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styles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en-US" dirty="0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884910" y="506413"/>
            <a:ext cx="7782839" cy="998538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341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oga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527422" y="2402542"/>
            <a:ext cx="8091213" cy="3211546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915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527422" y="3008304"/>
            <a:ext cx="8091213" cy="1847183"/>
          </a:xfrm>
        </p:spPr>
        <p:txBody>
          <a:bodyPr anchor="t">
            <a:noAutofit/>
          </a:bodyPr>
          <a:lstStyle>
            <a:lvl1pPr algn="ctr">
              <a:lnSpc>
                <a:spcPct val="90000"/>
              </a:lnSpc>
              <a:defRPr sz="5600">
                <a:solidFill>
                  <a:schemeClr val="bg1"/>
                </a:solidFill>
              </a:defRPr>
            </a:lvl1pPr>
          </a:lstStyle>
          <a:p>
            <a:r>
              <a:rPr lang="fi-FI" dirty="0" smtClean="0"/>
              <a:t>Kiitos!</a:t>
            </a:r>
            <a:endParaRPr lang="en-US" dirty="0"/>
          </a:p>
        </p:txBody>
      </p:sp>
      <p:pic>
        <p:nvPicPr>
          <p:cNvPr id="4" name="Picture 3" descr="LILJA_VALKOINEN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419" y="1721664"/>
            <a:ext cx="720679" cy="100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69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nn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1613" y="1781175"/>
            <a:ext cx="12001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886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tsa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7663" y="4017963"/>
            <a:ext cx="2646362" cy="138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241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rajoki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7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TURKUABO_WHITE_ISO.pn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6013" y="1565275"/>
            <a:ext cx="1919287" cy="329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7459" y="6062717"/>
            <a:ext cx="8524715" cy="256108"/>
          </a:xfrm>
        </p:spPr>
        <p:txBody>
          <a:bodyPr wrap="none"/>
          <a:lstStyle>
            <a:lvl1pPr algn="ctr">
              <a:lnSpc>
                <a:spcPts val="2000"/>
              </a:lnSpc>
              <a:defRPr sz="1600" b="0" i="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5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llinen_väli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0000"/>
          </a:xfr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2463403" y="4332005"/>
            <a:ext cx="6031310" cy="1225758"/>
          </a:xfrm>
        </p:spPr>
        <p:txBody>
          <a:bodyPr anchor="t">
            <a:noAutofit/>
          </a:bodyPr>
          <a:lstStyle>
            <a:lvl1pPr>
              <a:lnSpc>
                <a:spcPct val="90000"/>
              </a:lnSpc>
              <a:defRPr sz="3700"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19909" y="4332003"/>
            <a:ext cx="1773017" cy="122575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ts val="8500"/>
              </a:lnSpc>
              <a:spcAft>
                <a:spcPts val="0"/>
              </a:spcAft>
              <a:buNone/>
              <a:defRPr sz="85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i-FI" dirty="0" smtClean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1098750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sin_vaak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27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29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3420000"/>
          </a:xfr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tIns="360000" bIns="0" rtlCol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pPr lvl="0"/>
            <a:r>
              <a:rPr lang="fi-FI" noProof="0" smtClean="0"/>
              <a:t>Drag picture to placeholder or click icon to add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565152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valk_vaaka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 descr="TURKUABO_VAAKA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213" y="5959475"/>
            <a:ext cx="124142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3420000"/>
          </a:xfr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25,4 x 9,5 cm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884911" y="4408597"/>
            <a:ext cx="7632950" cy="1941403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54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884911" y="3760614"/>
            <a:ext cx="7632950" cy="6479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90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sion_alku_orans_pystykuva">
    <p:bg>
      <p:bgPr>
        <a:solidFill>
          <a:srgbClr val="F265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URKUABO_WHITE-01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213" y="5957888"/>
            <a:ext cx="1241425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67197" y="3746208"/>
            <a:ext cx="3511708" cy="1942281"/>
          </a:xfrm>
          <a:noFill/>
        </p:spPr>
        <p:txBody>
          <a:bodyPr lIns="0" tIns="0" rIns="0" bIns="0">
            <a:noAutofit/>
          </a:bodyPr>
          <a:lstStyle>
            <a:lvl1pPr marL="12700" indent="0">
              <a:lnSpc>
                <a:spcPts val="2200"/>
              </a:lnSpc>
              <a:buFontTx/>
              <a:buNone/>
              <a:defRPr sz="1800" baseline="0"/>
            </a:lvl1pPr>
            <a:lvl2pPr marL="0" indent="-180000">
              <a:lnSpc>
                <a:spcPts val="2200"/>
              </a:lnSpc>
              <a:buFont typeface="Arial"/>
              <a:buChar char="•"/>
              <a:defRPr sz="1800" baseline="0"/>
            </a:lvl2pPr>
            <a:lvl3pPr marL="360000" indent="-180000">
              <a:lnSpc>
                <a:spcPts val="2200"/>
              </a:lnSpc>
              <a:buSzPct val="90000"/>
              <a:buFont typeface="Lucida Grande"/>
              <a:buChar char="-"/>
              <a:defRPr sz="1800" baseline="0"/>
            </a:lvl3pPr>
            <a:lvl4pPr>
              <a:lnSpc>
                <a:spcPts val="1900"/>
              </a:lnSpc>
              <a:defRPr sz="1600"/>
            </a:lvl4pPr>
            <a:lvl5pPr>
              <a:lnSpc>
                <a:spcPts val="1900"/>
              </a:lnSpc>
              <a:defRPr sz="1600"/>
            </a:lvl5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67197" y="1835143"/>
            <a:ext cx="3511708" cy="17003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fi-FI" dirty="0" err="1" smtClean="0"/>
              <a:t>Click</a:t>
            </a:r>
            <a:r>
              <a:rPr lang="fi-FI" dirty="0" smtClean="0"/>
              <a:t> to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Master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endParaRPr lang="en-US" dirty="0"/>
          </a:p>
        </p:txBody>
      </p:sp>
      <p:sp>
        <p:nvSpPr>
          <p:cNvPr id="10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4570413" y="0"/>
            <a:ext cx="4573587" cy="6858000"/>
          </a:xfrm>
          <a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tIns="360000" bIns="0">
            <a:normAutofit/>
          </a:bodyPr>
          <a:lstStyle>
            <a:lvl1pPr marL="0" indent="0" algn="ctr">
              <a:buNone/>
              <a:defRPr sz="16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/>
              <a:t>Klikkaa kuvan keskellä olevaa ikonia vaihtaaksesi kuvan. </a:t>
            </a:r>
            <a:br>
              <a:rPr lang="en-US"/>
            </a:br>
            <a:r>
              <a:rPr lang="en-US"/>
              <a:t>Kuvakoko 12,7 x 19,05 cm</a:t>
            </a:r>
          </a:p>
        </p:txBody>
      </p:sp>
    </p:spTree>
    <p:extLst>
      <p:ext uri="{BB962C8B-B14F-4D97-AF65-F5344CB8AC3E}">
        <p14:creationId xmlns:p14="http://schemas.microsoft.com/office/powerpoint/2010/main" val="2515724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7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theme" Target="../theme/theme3.xml"/><Relationship Id="rId9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RKUABO_VAAKA-01.png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06" y="5959412"/>
            <a:ext cx="1241463" cy="64918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88" y="1839184"/>
            <a:ext cx="6733382" cy="4055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4910" y="515211"/>
            <a:ext cx="7412159" cy="988756"/>
          </a:xfrm>
          <a:prstGeom prst="rect">
            <a:avLst/>
          </a:prstGeom>
        </p:spPr>
        <p:txBody>
          <a:bodyPr vert="horz" wrap="square" lIns="0" tIns="0" rIns="0" bIns="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392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lnSpc>
          <a:spcPts val="33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77800" indent="-1778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57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93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60000"/>
        <a:buFont typeface="Courier New"/>
        <a:buChar char="o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29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SzPct val="100000"/>
        <a:buFont typeface="Lucida Grande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1656000" indent="-180000" algn="l" defTabSz="457200" rtl="0" eaLnBrk="1" latinLnBrk="0" hangingPunct="1">
        <a:lnSpc>
          <a:spcPts val="2100"/>
        </a:lnSpc>
        <a:spcBef>
          <a:spcPts val="0"/>
        </a:spcBef>
        <a:spcAft>
          <a:spcPts val="1200"/>
        </a:spcAft>
        <a:buFont typeface="Lucida Grande"/>
        <a:buChar char="-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3" r:id="rId6"/>
    <p:sldLayoutId id="2147483671" r:id="rId7"/>
    <p:sldLayoutId id="2147483672" r:id="rId8"/>
    <p:sldLayoutId id="2147483674" r:id="rId9"/>
    <p:sldLayoutId id="2147483665" r:id="rId10"/>
    <p:sldLayoutId id="2147483675" r:id="rId11"/>
    <p:sldLayoutId id="2147483689" r:id="rId12"/>
    <p:sldLayoutId id="2147483690" r:id="rId13"/>
    <p:sldLayoutId id="2147483691" r:id="rId14"/>
    <p:sldLayoutId id="2147483692" r:id="rId15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63688" y="1839913"/>
            <a:ext cx="6734175" cy="405447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text</a:t>
            </a:r>
            <a:r>
              <a:rPr lang="fi-FI" dirty="0"/>
              <a:t> </a:t>
            </a:r>
            <a:r>
              <a:rPr lang="fi-FI" dirty="0" err="1"/>
              <a:t>styles</a:t>
            </a:r>
            <a:endParaRPr lang="fi-FI" dirty="0"/>
          </a:p>
          <a:p>
            <a:pPr lvl="1"/>
            <a:r>
              <a:rPr lang="fi-FI" dirty="0"/>
              <a:t>Second </a:t>
            </a:r>
            <a:r>
              <a:rPr lang="fi-FI" dirty="0" err="1"/>
              <a:t>level</a:t>
            </a:r>
            <a:endParaRPr lang="fi-FI" dirty="0"/>
          </a:p>
          <a:p>
            <a:pPr lvl="2"/>
            <a:r>
              <a:rPr lang="fi-FI" dirty="0"/>
              <a:t>Third </a:t>
            </a:r>
            <a:r>
              <a:rPr lang="fi-FI" dirty="0" err="1"/>
              <a:t>level</a:t>
            </a:r>
            <a:endParaRPr lang="fi-FI" dirty="0"/>
          </a:p>
          <a:p>
            <a:pPr lvl="3"/>
            <a:r>
              <a:rPr lang="fi-FI" dirty="0" err="1"/>
              <a:t>Fourth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fi-FI" dirty="0"/>
          </a:p>
          <a:p>
            <a:pPr lvl="4"/>
            <a:r>
              <a:rPr lang="fi-FI" dirty="0" err="1"/>
              <a:t>Fifth</a:t>
            </a:r>
            <a:r>
              <a:rPr lang="fi-FI" dirty="0"/>
              <a:t> </a:t>
            </a:r>
            <a:r>
              <a:rPr lang="fi-FI" dirty="0" err="1"/>
              <a:t>level</a:t>
            </a:r>
            <a:endParaRPr lang="en-US" dirty="0"/>
          </a:p>
        </p:txBody>
      </p:sp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884238" y="515938"/>
            <a:ext cx="7413625" cy="98742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title style</a:t>
            </a:r>
            <a:endParaRPr lang="en-US"/>
          </a:p>
        </p:txBody>
      </p:sp>
      <p:pic>
        <p:nvPicPr>
          <p:cNvPr id="5" name="Picture 4" descr="TURKUABO_WHITE-01.pn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906" y="5958174"/>
            <a:ext cx="1241463" cy="65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0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b="1" kern="1200">
          <a:solidFill>
            <a:schemeClr val="bg1"/>
          </a:solidFill>
          <a:latin typeface="Arial"/>
          <a:ea typeface="ヒラギノ角ゴ Pro W3" charset="0"/>
          <a:cs typeface="Arial"/>
        </a:defRPr>
      </a:lvl1pPr>
      <a:lvl2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ヒラギノ角ゴ Pro W3" charset="0"/>
        </a:defRPr>
      </a:lvl9pPr>
    </p:titleStyle>
    <p:bodyStyle>
      <a:lvl1pPr marL="17938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Arial" charset="0"/>
        <a:buChar char="•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1pPr>
      <a:lvl2pPr marL="574675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2pPr>
      <a:lvl3pPr marL="935038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SzPct val="60000"/>
        <a:buFont typeface="Courier New" charset="0"/>
        <a:buChar char="o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3pPr>
      <a:lvl4pPr marL="1295400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/>
        <a:buChar char="-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4pPr>
      <a:lvl5pPr marL="1655763" indent="-179388" algn="l" defTabSz="457200" rtl="0" fontAlgn="base">
        <a:lnSpc>
          <a:spcPts val="2100"/>
        </a:lnSpc>
        <a:spcBef>
          <a:spcPct val="0"/>
        </a:spcBef>
        <a:spcAft>
          <a:spcPts val="1200"/>
        </a:spcAft>
        <a:buFont typeface="Lucida Grande" charset="0"/>
        <a:buChar char="–"/>
        <a:defRPr kern="1200">
          <a:solidFill>
            <a:schemeClr val="tx1"/>
          </a:solidFill>
          <a:latin typeface="Arial"/>
          <a:ea typeface="ヒラギノ角ゴ Pro W3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14.xml"/><Relationship Id="rId2" Type="http://schemas.openxmlformats.org/officeDocument/2006/relationships/diagramData" Target="../diagrams/data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14.xml"/><Relationship Id="rId2" Type="http://schemas.openxmlformats.org/officeDocument/2006/relationships/diagramData" Target="../diagrams/data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14.xml"/><Relationship Id="rId2" Type="http://schemas.openxmlformats.org/officeDocument/2006/relationships/diagramData" Target="../diagrams/data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Maija-Liisa Rantanen ja Anne Lehto </a:t>
            </a:r>
            <a:r>
              <a:rPr lang="fi-FI" dirty="0"/>
              <a:t>/ </a:t>
            </a:r>
            <a:r>
              <a:rPr lang="fi-FI" dirty="0" smtClean="0"/>
              <a:t>9.5.2017</a:t>
            </a:r>
            <a:endParaRPr lang="fi-FI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sz="4400" dirty="0" smtClean="0"/>
              <a:t>Johtamisen rakenteista tuki vuorohoidon kehittämiseen</a:t>
            </a:r>
            <a:endParaRPr lang="fi-FI" sz="4400" dirty="0"/>
          </a:p>
        </p:txBody>
      </p:sp>
    </p:spTree>
    <p:extLst>
      <p:ext uri="{BB962C8B-B14F-4D97-AF65-F5344CB8AC3E}">
        <p14:creationId xmlns:p14="http://schemas.microsoft.com/office/powerpoint/2010/main" val="206609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43000" y="201023"/>
            <a:ext cx="6858000" cy="2387600"/>
          </a:xfrm>
        </p:spPr>
        <p:txBody>
          <a:bodyPr>
            <a:normAutofit/>
          </a:bodyPr>
          <a:lstStyle/>
          <a:p>
            <a:r>
              <a:rPr lang="fi-FI" dirty="0" smtClean="0"/>
              <a:t>VUOROHOIDON VARHAISKASVATUS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556054" y="2887089"/>
            <a:ext cx="7871254" cy="1396450"/>
          </a:xfrm>
        </p:spPr>
        <p:txBody>
          <a:bodyPr>
            <a:noAutofit/>
          </a:bodyPr>
          <a:lstStyle/>
          <a:p>
            <a:r>
              <a:rPr lang="fi-FI" sz="4050" b="1" dirty="0" err="1" smtClean="0"/>
              <a:t>Munterinkadun</a:t>
            </a:r>
            <a:endParaRPr lang="fi-FI" sz="4050" b="1" dirty="0" smtClean="0"/>
          </a:p>
          <a:p>
            <a:r>
              <a:rPr lang="fi-FI" sz="4050" b="1" dirty="0" smtClean="0"/>
              <a:t> päivähoitoyksikkö</a:t>
            </a:r>
            <a:endParaRPr lang="fi-FI" sz="4050" b="1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9792" y="4264627"/>
            <a:ext cx="1484417" cy="1230305"/>
          </a:xfrm>
          <a:prstGeom prst="rect">
            <a:avLst/>
          </a:prstGeom>
        </p:spPr>
      </p:pic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981450" y="6359527"/>
            <a:ext cx="3086100" cy="365125"/>
          </a:xfrm>
        </p:spPr>
        <p:txBody>
          <a:bodyPr/>
          <a:lstStyle/>
          <a:p>
            <a:r>
              <a:rPr lang="fi-FI" dirty="0" smtClean="0"/>
              <a:t>Anne Lehto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7578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566866" y="2397018"/>
            <a:ext cx="7886700" cy="1068860"/>
          </a:xfrm>
        </p:spPr>
        <p:txBody>
          <a:bodyPr>
            <a:normAutofit fontScale="90000"/>
          </a:bodyPr>
          <a:lstStyle/>
          <a:p>
            <a:pPr algn="ctr"/>
            <a:r>
              <a:rPr lang="fi-FI" sz="31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VUOROHOIDON ARKI JA TOIMINTATAVAT VARHAISKASVATUKSEN </a:t>
            </a:r>
            <a:br>
              <a:rPr lang="fi-FI" sz="31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</a:br>
            <a:r>
              <a:rPr lang="fi-FI" sz="31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TÄMÄN PÄIVÄN LINJAUKSIIN</a:t>
            </a:r>
            <a:r>
              <a:rPr lang="fi-FI" sz="2400" dirty="0"/>
              <a:t/>
            </a:r>
            <a:br>
              <a:rPr lang="fi-FI" sz="2400" dirty="0"/>
            </a:br>
            <a:endParaRPr lang="fi-FI" sz="240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65695" y="806449"/>
            <a:ext cx="8424737" cy="6051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/>
              <a:t>Kehittämistehtävä </a:t>
            </a:r>
            <a:r>
              <a:rPr lang="fi-FI" sz="1100" dirty="0"/>
              <a:t>Kestävä </a:t>
            </a:r>
            <a:r>
              <a:rPr lang="fi-FI" sz="1100" dirty="0" smtClean="0"/>
              <a:t>johtajuus- hanke </a:t>
            </a:r>
            <a:r>
              <a:rPr lang="fi-FI" sz="1100" dirty="0"/>
              <a:t>(2015-2016</a:t>
            </a:r>
            <a:r>
              <a:rPr lang="fi-FI" sz="1100" dirty="0" smtClean="0"/>
              <a:t>)</a:t>
            </a:r>
          </a:p>
          <a:p>
            <a:pPr marL="0" indent="0">
              <a:buNone/>
            </a:pPr>
            <a:endParaRPr lang="fi-FI" sz="1100" dirty="0"/>
          </a:p>
          <a:p>
            <a:pPr marL="0" indent="0">
              <a:buNone/>
            </a:pPr>
            <a:endParaRPr lang="fi-FI" sz="1100" dirty="0"/>
          </a:p>
          <a:p>
            <a:pPr marL="0" indent="0">
              <a:buNone/>
            </a:pPr>
            <a:endParaRPr lang="fi-FI" sz="1350" b="1" dirty="0"/>
          </a:p>
          <a:p>
            <a:pPr marL="0" indent="0">
              <a:buNone/>
            </a:pPr>
            <a:endParaRPr lang="fi-FI" sz="1350" b="1" dirty="0"/>
          </a:p>
          <a:p>
            <a:pPr marL="0" indent="0">
              <a:buNone/>
            </a:pPr>
            <a:endParaRPr lang="fi-FI" sz="1350" b="1" dirty="0"/>
          </a:p>
          <a:p>
            <a:pPr marL="0" indent="0">
              <a:buNone/>
            </a:pPr>
            <a:endParaRPr lang="fi-FI" sz="100" b="1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Vastuutiimin </a:t>
            </a:r>
            <a:r>
              <a:rPr lang="fi-F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i-FI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pkj</a:t>
            </a:r>
            <a:r>
              <a:rPr lang="fi-F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i-FI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varapkj</a:t>
            </a:r>
            <a:r>
              <a:rPr lang="fi-F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i-FI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veo</a:t>
            </a:r>
            <a:r>
              <a:rPr lang="fi-F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fi-FI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sitoutuminen </a:t>
            </a:r>
            <a:endParaRPr lang="fi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685800" lvl="2" indent="0">
              <a:buNone/>
            </a:pPr>
            <a:endParaRPr lang="fi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Lähtötilanteen arviointi – kipupisteet ja haasteet</a:t>
            </a:r>
          </a:p>
          <a:p>
            <a:pPr marL="685800" lvl="2" indent="0">
              <a:buNone/>
            </a:pPr>
            <a:endParaRPr lang="fi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>
              <a:buFont typeface="Wingdings" panose="05000000000000000000" pitchFamily="2" charset="2"/>
              <a:buChar char="Ø"/>
            </a:pPr>
            <a:r>
              <a:rPr lang="fi-FI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Tavoitteenasettelu: kolme SAAVUTETTAVISSA OLEVAA tavoitetta </a:t>
            </a:r>
            <a:endParaRPr lang="fi-FI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79964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Kaaviokuva 4"/>
          <p:cNvGraphicFramePr/>
          <p:nvPr>
            <p:extLst>
              <p:ext uri="{D42A27DB-BD31-4B8C-83A1-F6EECF244321}">
                <p14:modId xmlns:p14="http://schemas.microsoft.com/office/powerpoint/2010/main" val="570030138"/>
              </p:ext>
            </p:extLst>
          </p:nvPr>
        </p:nvGraphicFramePr>
        <p:xfrm>
          <a:off x="1" y="263611"/>
          <a:ext cx="9045146" cy="6627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2228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A387E7-ACF8-44D3-879C-35E5802396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F837C7E-3F29-41D1-B6CB-9B00A394D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1780696-E175-471D-9563-596AA36EAF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F872405-5864-4ED6-BB15-9C27C2A3A7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A3578C-B1C3-4AA8-8518-184C38B480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9B529F-7A1F-4B61-BB98-D4E486CEB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FAC6F0-9BBE-49A7-9C59-562CFCB5EC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9F6457-EE00-4649-80A8-6A6785598A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879703-F15F-4FB3-A883-DEAD5F994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369520-17C4-44D5-805D-A4AD6F303B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AB4457-5606-4216-BAE2-7EE644935F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A46043B-DD05-4317-BAEE-995750735B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3B1F599-E516-41B5-9901-D99A5B8551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330857-D73B-4742-9D6B-926E97DB4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D9548C-C6E6-4311-AE0C-0A94422C5A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6CB84AF-39DE-4451-A72E-7E9B4B8B6C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022234F-3B1E-47C3-BB23-6A278D7E14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A3BE88-038E-4291-8E1C-4295B99E00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42AC80F-28FD-450A-9BC1-7CB925F54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D07DBD-CBD8-40AB-AF47-5DAE322E2D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50FF3C-F22F-458E-A696-F4D27D6616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64391D-ACFE-4E0B-B4E5-455BE2BC57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BBC75D-2E6E-4373-9853-7D3439B5D5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/>
          <p:cNvGraphicFramePr/>
          <p:nvPr>
            <p:extLst/>
          </p:nvPr>
        </p:nvGraphicFramePr>
        <p:xfrm>
          <a:off x="250225" y="1215363"/>
          <a:ext cx="8643551" cy="4427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5936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563FBB9-1B82-455D-BFB4-E32D3965D0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32AF20-B19F-41F5-8BF7-F123F83C77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B059BF8-2F47-49A7-AFF5-C4570723D5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89C5C8-55FF-4583-ACC3-3E9CEC1B8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D2BDBC-0E14-484F-8360-6B34A16EB2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 rot="20384779">
            <a:off x="4875013" y="713576"/>
            <a:ext cx="4306544" cy="1029837"/>
          </a:xfrm>
        </p:spPr>
        <p:txBody>
          <a:bodyPr>
            <a:normAutofit/>
          </a:bodyPr>
          <a:lstStyle/>
          <a:p>
            <a:r>
              <a:rPr lang="fi-FI" dirty="0"/>
              <a:t>P</a:t>
            </a:r>
            <a:r>
              <a:rPr lang="fi-FI" dirty="0" smtClean="0"/>
              <a:t>ienryhmätoiminnan suunnittelupohja</a:t>
            </a:r>
            <a:endParaRPr lang="fi-FI" dirty="0"/>
          </a:p>
        </p:txBody>
      </p:sp>
      <p:sp>
        <p:nvSpPr>
          <p:cNvPr id="6" name="Otsikko 2"/>
          <p:cNvSpPr txBox="1">
            <a:spLocks/>
          </p:cNvSpPr>
          <p:nvPr/>
        </p:nvSpPr>
        <p:spPr>
          <a:xfrm rot="20449487">
            <a:off x="589313" y="513889"/>
            <a:ext cx="4919534" cy="875335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3600" b="1" dirty="0">
                <a:solidFill>
                  <a:schemeClr val="bg1"/>
                </a:solidFill>
              </a:rPr>
              <a:t>Kolmen viikon </a:t>
            </a:r>
            <a:br>
              <a:rPr lang="fi-FI" sz="3600" b="1" dirty="0">
                <a:solidFill>
                  <a:schemeClr val="bg1"/>
                </a:solidFill>
              </a:rPr>
            </a:br>
            <a:r>
              <a:rPr lang="fi-FI" sz="3600" b="1" dirty="0">
                <a:solidFill>
                  <a:schemeClr val="bg1"/>
                </a:solidFill>
              </a:rPr>
              <a:t>suunnitelma</a:t>
            </a:r>
          </a:p>
        </p:txBody>
      </p:sp>
      <p:sp>
        <p:nvSpPr>
          <p:cNvPr id="9" name="Otsikko 2"/>
          <p:cNvSpPr txBox="1">
            <a:spLocks/>
          </p:cNvSpPr>
          <p:nvPr/>
        </p:nvSpPr>
        <p:spPr bwMode="auto">
          <a:xfrm rot="20384779">
            <a:off x="2584415" y="4783357"/>
            <a:ext cx="4306544" cy="102983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/>
                <a:ea typeface="ヒラギノ角ゴ Pro W3" charset="0"/>
                <a:cs typeface="Arial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ヒラギノ角ゴ Pro W3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ヒラギノ角ゴ Pro W3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ヒラギノ角ゴ Pro W3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ヒラギノ角ゴ Pro W3" charset="0"/>
              </a:defRPr>
            </a:lvl9pPr>
          </a:lstStyle>
          <a:p>
            <a:r>
              <a:rPr lang="fi-FI" dirty="0" smtClean="0"/>
              <a:t>Hyvän mielen ilmoitustaulu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0166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ulukko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5585630"/>
              </p:ext>
            </p:extLst>
          </p:nvPr>
        </p:nvGraphicFramePr>
        <p:xfrm>
          <a:off x="113946" y="551936"/>
          <a:ext cx="8898249" cy="6220576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744789"/>
                <a:gridCol w="815346"/>
                <a:gridCol w="815346"/>
                <a:gridCol w="815346"/>
                <a:gridCol w="723530"/>
                <a:gridCol w="91816"/>
                <a:gridCol w="815346"/>
                <a:gridCol w="815346"/>
                <a:gridCol w="815346"/>
                <a:gridCol w="815346"/>
                <a:gridCol w="815346"/>
                <a:gridCol w="815346"/>
              </a:tblGrid>
              <a:tr h="242424"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b="1" u="none" strike="noStrike" dirty="0">
                          <a:effectLst/>
                        </a:rPr>
                        <a:t> </a:t>
                      </a:r>
                      <a:endParaRPr lang="fi-FI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b="1" u="none" strike="noStrike" dirty="0">
                          <a:effectLst/>
                        </a:rPr>
                        <a:t> </a:t>
                      </a:r>
                      <a:endParaRPr lang="fi-FI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aikaisin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effectLst/>
                        </a:rPr>
                        <a:t>aamupala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ctr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i-FI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effectLst/>
                        </a:rPr>
                        <a:t>lounas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effectLst/>
                        </a:rPr>
                        <a:t>välipala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effectLst/>
                        </a:rPr>
                        <a:t>päivällinen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900" b="1" u="none" strike="noStrike" dirty="0">
                          <a:effectLst/>
                        </a:rPr>
                        <a:t>iltapala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800" b="1" u="none" strike="noStrike" dirty="0">
                          <a:effectLst/>
                        </a:rPr>
                        <a:t>myöhäisin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rgbClr val="92D050"/>
                    </a:solidFill>
                  </a:tcPr>
                </a:tc>
              </a:tr>
              <a:tr h="287488">
                <a:tc rowSpan="4" gridSpan="3">
                  <a:txBody>
                    <a:bodyPr/>
                    <a:lstStyle/>
                    <a:p>
                      <a:pPr algn="ctr" fontAlgn="ctr"/>
                      <a:r>
                        <a:rPr lang="fi-FI" sz="1000" b="1" u="none" strike="noStrike" dirty="0" smtClean="0">
                          <a:effectLst/>
                        </a:rPr>
                        <a:t> </a:t>
                      </a:r>
                      <a:r>
                        <a:rPr lang="fi-FI" sz="2000" b="1" u="none" strike="noStrike" dirty="0">
                          <a:effectLst/>
                        </a:rPr>
                        <a:t>PÖYTÄLISTA 2016-2017 </a:t>
                      </a:r>
                      <a:endParaRPr lang="fi-FI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ctr">
                    <a:solidFill>
                      <a:schemeClr val="bg1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4"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 dirty="0">
                          <a:effectLst/>
                        </a:rPr>
                        <a:t>MUUMIT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i-FI" sz="2800" b="1" dirty="0"/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i-FI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 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 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>
                          <a:effectLst/>
                        </a:rPr>
                        <a:t> </a:t>
                      </a:r>
                      <a:endParaRPr lang="fi-FI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</a:tr>
              <a:tr h="243077">
                <a:tc gridSpan="3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 dirty="0">
                          <a:effectLst/>
                        </a:rPr>
                        <a:t>KARVISET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 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i-FI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>
                          <a:effectLst/>
                        </a:rPr>
                        <a:t> </a:t>
                      </a:r>
                      <a:endParaRPr lang="fi-FI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>
                          <a:effectLst/>
                        </a:rPr>
                        <a:t> </a:t>
                      </a:r>
                      <a:endParaRPr lang="fi-FI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>
                          <a:effectLst/>
                        </a:rPr>
                        <a:t> </a:t>
                      </a:r>
                      <a:endParaRPr lang="fi-FI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 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>
                          <a:effectLst/>
                        </a:rPr>
                        <a:t> </a:t>
                      </a:r>
                      <a:endParaRPr lang="fi-FI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</a:tr>
              <a:tr h="243077">
                <a:tc gridSpan="3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 dirty="0">
                          <a:effectLst/>
                        </a:rPr>
                        <a:t>TENAVAT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 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i-FI" sz="6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 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 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>
                          <a:effectLst/>
                        </a:rPr>
                        <a:t> </a:t>
                      </a:r>
                      <a:endParaRPr lang="fi-FI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 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>
                          <a:effectLst/>
                        </a:rPr>
                        <a:t> </a:t>
                      </a:r>
                      <a:endParaRPr lang="fi-FI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</a:tr>
              <a:tr h="243077">
                <a:tc gridSpan="3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 dirty="0">
                          <a:effectLst/>
                        </a:rPr>
                        <a:t>DINOT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>
                          <a:effectLst/>
                        </a:rPr>
                        <a:t> </a:t>
                      </a:r>
                      <a:endParaRPr lang="fi-FI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i-FI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>
                          <a:effectLst/>
                        </a:rPr>
                        <a:t> </a:t>
                      </a:r>
                      <a:endParaRPr lang="fi-FI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 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 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 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900" b="1" u="none" strike="noStrike" dirty="0">
                          <a:effectLst/>
                        </a:rPr>
                        <a:t> 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</a:tr>
              <a:tr h="310343">
                <a:tc gridSpan="4"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 dirty="0">
                          <a:effectLst/>
                        </a:rPr>
                        <a:t>täytä ryhmäsi tiedot tiistain aikana</a:t>
                      </a:r>
                      <a:endParaRPr lang="fi-FI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fi-FI" sz="2800" b="1" dirty="0"/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b="1" u="none" strike="noStrike" dirty="0">
                          <a:effectLst/>
                        </a:rPr>
                        <a:t> </a:t>
                      </a:r>
                      <a:endParaRPr lang="fi-FI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700" b="1" u="none" strike="noStrike" dirty="0">
                          <a:effectLst/>
                        </a:rPr>
                        <a:t> </a:t>
                      </a:r>
                      <a:endParaRPr lang="fi-FI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</a:tr>
              <a:tr h="207756"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 dirty="0">
                          <a:effectLst/>
                        </a:rPr>
                        <a:t> </a:t>
                      </a:r>
                      <a:endParaRPr lang="fi-FI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effectLst/>
                        </a:rPr>
                        <a:t>MUUMIT</a:t>
                      </a:r>
                      <a:endParaRPr lang="fi-FI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effectLst/>
                        </a:rPr>
                        <a:t>KARVISET / TIKRUT</a:t>
                      </a:r>
                      <a:endParaRPr lang="fi-FI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effectLst/>
                        </a:rPr>
                        <a:t>TENAVAT</a:t>
                      </a:r>
                      <a:endParaRPr lang="fi-FI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fi-FI" sz="7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i-FI" sz="1000" b="1" u="none" strike="noStrike" dirty="0">
                          <a:effectLst/>
                        </a:rPr>
                        <a:t>DINOT</a:t>
                      </a:r>
                      <a:endParaRPr lang="fi-FI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 dirty="0">
                          <a:effectLst/>
                        </a:rPr>
                        <a:t>LA</a:t>
                      </a:r>
                      <a:endParaRPr lang="fi-FI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 dirty="0">
                          <a:effectLst/>
                        </a:rPr>
                        <a:t> </a:t>
                      </a:r>
                      <a:endParaRPr lang="fi-FI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</a:tr>
              <a:tr h="243077">
                <a:tc rowSpan="5">
                  <a:txBody>
                    <a:bodyPr/>
                    <a:lstStyle/>
                    <a:p>
                      <a:pPr algn="ctr" fontAlgn="t"/>
                      <a:r>
                        <a:rPr lang="fi-FI" sz="800" b="1" u="none" strike="noStrike" dirty="0">
                          <a:effectLst/>
                        </a:rPr>
                        <a:t>HENKILÖ- KUNNAN TYÖ- VUOROT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 dirty="0" err="1" smtClean="0">
                          <a:effectLst/>
                        </a:rPr>
                        <a:t>Lto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i="0" u="none" strike="noStrike" dirty="0" err="1" smtClean="0">
                          <a:effectLst/>
                          <a:latin typeface="+mn-lt"/>
                        </a:rPr>
                        <a:t>Lto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900" b="1" i="0" u="none" strike="noStrike" dirty="0" err="1" smtClean="0">
                          <a:effectLst/>
                          <a:latin typeface="+mn-lt"/>
                        </a:rPr>
                        <a:t>Lto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i="0" u="none" strike="noStrike" dirty="0" err="1" smtClean="0">
                          <a:effectLst/>
                          <a:latin typeface="+mn-lt"/>
                        </a:rPr>
                        <a:t>Lto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i="0" u="none" strike="noStrike" dirty="0" smtClean="0">
                          <a:effectLst/>
                          <a:latin typeface="+mn-lt"/>
                        </a:rPr>
                        <a:t>La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>
                          <a:effectLst/>
                        </a:rPr>
                        <a:t> </a:t>
                      </a:r>
                      <a:endParaRPr lang="fi-FI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</a:tr>
              <a:tr h="309988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i="0" u="none" strike="noStrike" dirty="0" err="1" smtClean="0">
                          <a:effectLst/>
                          <a:latin typeface="+mn-lt"/>
                        </a:rPr>
                        <a:t>Lh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i="0" u="none" strike="noStrike" dirty="0" err="1" smtClean="0">
                          <a:effectLst/>
                          <a:latin typeface="+mn-lt"/>
                        </a:rPr>
                        <a:t>Lh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 dirty="0">
                          <a:effectLst/>
                        </a:rPr>
                        <a:t> 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900" b="1" i="0" u="none" strike="noStrike" dirty="0" err="1" smtClean="0">
                          <a:effectLst/>
                          <a:latin typeface="+mn-lt"/>
                        </a:rPr>
                        <a:t>Lto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i="0" u="none" strike="noStrike" dirty="0" err="1" smtClean="0">
                          <a:effectLst/>
                          <a:latin typeface="+mn-lt"/>
                        </a:rPr>
                        <a:t>Lto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i="0" u="none" strike="noStrike" dirty="0" smtClean="0">
                          <a:effectLst/>
                          <a:latin typeface="+mn-lt"/>
                        </a:rPr>
                        <a:t>La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>
                          <a:effectLst/>
                        </a:rPr>
                        <a:t> </a:t>
                      </a:r>
                      <a:endParaRPr lang="fi-FI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</a:tr>
              <a:tr h="243077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i="0" u="none" strike="noStrike" dirty="0" err="1" smtClean="0">
                          <a:effectLst/>
                          <a:latin typeface="+mn-lt"/>
                        </a:rPr>
                        <a:t>Lh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i="0" u="none" strike="noStrike" dirty="0" err="1" smtClean="0">
                          <a:effectLst/>
                          <a:latin typeface="+mn-lt"/>
                        </a:rPr>
                        <a:t>Lto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900" b="1" i="0" u="none" strike="noStrike" dirty="0" err="1" smtClean="0">
                          <a:effectLst/>
                          <a:latin typeface="+mn-lt"/>
                        </a:rPr>
                        <a:t>Lh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i="0" u="none" strike="noStrike" dirty="0" err="1" smtClean="0">
                          <a:effectLst/>
                          <a:latin typeface="+mn-lt"/>
                        </a:rPr>
                        <a:t>Lh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 dirty="0" err="1" smtClean="0">
                          <a:effectLst/>
                        </a:rPr>
                        <a:t>Pht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>
                          <a:effectLst/>
                        </a:rPr>
                        <a:t> </a:t>
                      </a:r>
                      <a:endParaRPr lang="fi-FI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</a:tr>
              <a:tr h="243077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i="0" u="none" strike="noStrike" dirty="0" err="1" smtClean="0">
                          <a:effectLst/>
                          <a:latin typeface="+mn-lt"/>
                        </a:rPr>
                        <a:t>Lh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i="0" u="none" strike="noStrike" dirty="0" err="1" smtClean="0">
                          <a:effectLst/>
                          <a:latin typeface="+mn-lt"/>
                        </a:rPr>
                        <a:t>Lh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>
                          <a:effectLst/>
                        </a:rPr>
                        <a:t> </a:t>
                      </a:r>
                      <a:endParaRPr lang="fi-FI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900" b="1" i="0" u="none" strike="noStrike" dirty="0" err="1" smtClean="0">
                          <a:effectLst/>
                          <a:latin typeface="+mn-lt"/>
                        </a:rPr>
                        <a:t>Lh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u="none" strike="noStrike" dirty="0">
                          <a:effectLst/>
                        </a:rPr>
                        <a:t> 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i="0" u="none" strike="noStrike" dirty="0" err="1" smtClean="0">
                          <a:effectLst/>
                          <a:latin typeface="+mn-lt"/>
                        </a:rPr>
                        <a:t>Lh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i="0" u="none" strike="noStrike" dirty="0" err="1" smtClean="0">
                          <a:effectLst/>
                          <a:latin typeface="+mn-lt"/>
                        </a:rPr>
                        <a:t>Lh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 dirty="0">
                          <a:effectLst/>
                        </a:rPr>
                        <a:t> 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</a:tr>
              <a:tr h="258181">
                <a:tc v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>
                          <a:effectLst/>
                        </a:rPr>
                        <a:t> </a:t>
                      </a:r>
                      <a:endParaRPr lang="fi-FI" sz="9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fi-FI" sz="900" b="1" i="0" u="none" strike="noStrike" dirty="0" smtClean="0">
                          <a:effectLst/>
                          <a:latin typeface="+mn-lt"/>
                        </a:rPr>
                        <a:t>varahlö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fi-FI" sz="900" b="1" u="none" strike="noStrike" dirty="0">
                          <a:effectLst/>
                        </a:rPr>
                        <a:t> 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55" marR="4155" marT="415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 dirty="0">
                          <a:effectLst/>
                        </a:rPr>
                        <a:t> 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900" b="1" i="0" u="none" strike="noStrike" dirty="0" err="1" smtClean="0">
                          <a:effectLst/>
                          <a:latin typeface="+mn-lt"/>
                        </a:rPr>
                        <a:t>avust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effectLst/>
                        </a:rPr>
                        <a:t> </a:t>
                      </a:r>
                      <a:endParaRPr lang="fi-FI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>
                          <a:effectLst/>
                        </a:rPr>
                        <a:t> </a:t>
                      </a:r>
                      <a:endParaRPr lang="fi-FI" sz="10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1000" b="1" u="none" strike="noStrike" dirty="0">
                          <a:effectLst/>
                        </a:rPr>
                        <a:t> </a:t>
                      </a:r>
                      <a:endParaRPr lang="fi-FI" sz="10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bg1"/>
                    </a:solidFill>
                  </a:tcPr>
                </a:tc>
              </a:tr>
              <a:tr h="35337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i-FI" sz="1050" b="1" u="none" strike="noStrike" dirty="0">
                          <a:effectLst/>
                        </a:rPr>
                        <a:t>AIKAISET TULIJAT ENNEN 7.00</a:t>
                      </a:r>
                      <a:endParaRPr lang="fi-FI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55" marR="4155" marT="4155" marB="0" anchor="b"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i-FI" sz="1100" b="1" u="none" strike="noStrike" dirty="0" smtClean="0">
                          <a:effectLst/>
                        </a:rPr>
                        <a:t>HUOMIOITAVAA TÄNÄÄN  __ / ___</a:t>
                      </a:r>
                      <a:endParaRPr lang="fi-FI" sz="11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r>
                        <a:rPr lang="fi-FI" sz="900" b="1" u="none" strike="noStrike" dirty="0">
                          <a:effectLst/>
                        </a:rPr>
                        <a:t> 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55" marR="4155" marT="415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i-FI" sz="1050" b="1" u="none" strike="noStrike" dirty="0" smtClean="0">
                          <a:effectLst/>
                        </a:rPr>
                        <a:t>ILTALAPSET  </a:t>
                      </a:r>
                      <a:r>
                        <a:rPr lang="fi-FI" sz="1050" b="1" u="none" strike="noStrike" dirty="0">
                          <a:effectLst/>
                        </a:rPr>
                        <a:t>KLO 17 JÄLKEEN</a:t>
                      </a:r>
                      <a:endParaRPr lang="fi-FI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algn="ctr" fontAlgn="b"/>
                      <a:r>
                        <a:rPr lang="fi-FI" sz="1050" b="1" u="none" strike="noStrike" dirty="0">
                          <a:effectLst/>
                        </a:rPr>
                        <a:t> </a:t>
                      </a:r>
                      <a:endParaRPr lang="fi-FI" sz="105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l" fontAlgn="b"/>
                      <a:endParaRPr lang="fi-FI" sz="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55" marR="4155" marT="4155" marB="0" anchor="b"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207756"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1" u="none" strike="noStrike" dirty="0">
                          <a:effectLst/>
                        </a:rPr>
                        <a:t>MUUMIT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1" u="none" strike="noStrike">
                          <a:effectLst/>
                        </a:rPr>
                        <a:t>KARVISET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1" u="none" strike="noStrike" dirty="0">
                          <a:effectLst/>
                        </a:rPr>
                        <a:t>TENAVAT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1" u="none" strike="noStrike" dirty="0">
                          <a:effectLst/>
                        </a:rPr>
                        <a:t>DINOT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FFC000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 fontAlgn="b"/>
                      <a:r>
                        <a:rPr lang="fi-FI" sz="900" b="1" u="none" strike="noStrike" dirty="0">
                          <a:effectLst/>
                        </a:rPr>
                        <a:t>                                              </a:t>
                      </a:r>
                      <a:endParaRPr lang="fi-FI" sz="9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1" u="none" strike="noStrike" dirty="0">
                          <a:effectLst/>
                        </a:rPr>
                        <a:t>MUUMIT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1" u="none" strike="noStrike" dirty="0">
                          <a:effectLst/>
                        </a:rPr>
                        <a:t>KARVISET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1" u="none" strike="noStrike" dirty="0">
                          <a:effectLst/>
                        </a:rPr>
                        <a:t>TENAVAT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i-FI" sz="800" b="1" u="none" strike="noStrike" dirty="0">
                          <a:effectLst/>
                        </a:rPr>
                        <a:t>DINOT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72786"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fi-FI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</a:tr>
              <a:tr h="172786"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fi-FI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</a:tr>
              <a:tr h="172786"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fi-FI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endParaRPr lang="fi-FI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</a:tr>
              <a:tr h="172786"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fi-FI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fi-FI" sz="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55" marR="4155" marT="41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</a:tr>
              <a:tr h="172786"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fi-FI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</a:tr>
              <a:tr h="172786"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fi-FI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 fontAlgn="b"/>
                      <a:endParaRPr lang="fi-FI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</a:tr>
              <a:tr h="172786"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fi-FI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b"/>
                      <a:endParaRPr lang="fi-FI" sz="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155" marR="4155" marT="4155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</a:tr>
              <a:tr h="172786"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fi-FI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</a:tr>
              <a:tr h="172786"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fi-FI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</a:tr>
              <a:tr h="172786"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fi-FI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</a:tr>
              <a:tr h="172786"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endParaRPr lang="fi-FI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i-FI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i-FI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</a:tr>
              <a:tr h="403059"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fi-FI" sz="600" b="1" u="none" strike="noStrike">
                          <a:effectLst/>
                        </a:rPr>
                        <a:t> </a:t>
                      </a:r>
                      <a:endParaRPr lang="fi-FI" sz="6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u="none" strike="noStrike" dirty="0">
                          <a:effectLst/>
                        </a:rPr>
                        <a:t> </a:t>
                      </a:r>
                      <a:endParaRPr lang="fi-FI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i-FI" sz="600" b="1" u="none" strike="noStrike" dirty="0">
                          <a:effectLst/>
                        </a:rPr>
                        <a:t> </a:t>
                      </a:r>
                      <a:endParaRPr lang="fi-FI" sz="6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 anchor="b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>
                          <a:effectLst/>
                        </a:rPr>
                        <a:t> </a:t>
                      </a:r>
                      <a:endParaRPr lang="fi-FI" sz="8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i-FI" sz="800" b="1" u="none" strike="noStrike" dirty="0">
                          <a:effectLst/>
                        </a:rPr>
                        <a:t> </a:t>
                      </a:r>
                      <a:endParaRPr lang="fi-FI" sz="800" b="1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116" marR="3116" marT="3116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20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ulukko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996270"/>
              </p:ext>
            </p:extLst>
          </p:nvPr>
        </p:nvGraphicFramePr>
        <p:xfrm>
          <a:off x="57664" y="197708"/>
          <a:ext cx="8938055" cy="6614160"/>
        </p:xfrm>
        <a:graphic>
          <a:graphicData uri="http://schemas.openxmlformats.org/drawingml/2006/table">
            <a:tbl>
              <a:tblPr firstRow="1" firstCol="1" bandRow="1"/>
              <a:tblGrid>
                <a:gridCol w="1931036"/>
                <a:gridCol w="7007019"/>
              </a:tblGrid>
              <a:tr h="6738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KIELTEN RIKAS MAAILMA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3840" marR="23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Aamupiirilaulu: ” Onko Matti täällä? On Matti täällä!”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Lorupussi: 1. Mustikkakuu 2. Aurinko 3. Susi 4. Pieni kärpässieni 5. </a:t>
                      </a:r>
                      <a:r>
                        <a:rPr lang="fi-FI" sz="1200" dirty="0" err="1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Litsis</a:t>
                      </a: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fi-FI" sz="1200" dirty="0" err="1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lotsis</a:t>
                      </a: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Laulut: ”Lähtekäämme metsään”, ”Nallet tallustaa”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Kuvakirjat lasten hyllyllä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840" marR="23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6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ILMAISUN MONET MUODOT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3840" marR="23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Sormiväreihin tutustuminen: Mustikat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Soittimet: Kapulat ja marakassit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Pöytäteatteri ”Nallet tallustaa”-lauluun 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840" marR="23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0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MINÄ JA MEIDÄN YHTEISÖMME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3840" marR="23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Oma kuva aamupiirin läsnäolotauluun jokaisesta ryhmän lapsesta ja aikuisesta. 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Opitaan tuntemaan toisemme nimeltä. Jaetaan pienryhmät kuvien avulla.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840" marR="23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608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KASVAN, LIIKUN JA KEHITYN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3840" marR="23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sisällä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Nallejumppa (Liikunnan vuosisuunnitelma)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Muotolaatat-liikuntakori eteisessä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ulkona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Oman pihan välineiden käyttö: liukumäki, keinut, kiikkulauta.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Taaperokärryt, mopot, pallot.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Metsämaastossa kulkeminen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840" marR="23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3018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TUTKIN JA TOIMIN YMPÄRISTÖSSÄNI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3840" marR="23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Tutustuminen kaikkiin ryhmämme käytössä oleviin tiloihin sisällä talossa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Tutustuminen ulkoilupihaan ja lähimetsään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Retki lähimetsään pienryhmässä. Mustikanvarpuja maljakkoon pöydille.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840" marR="23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58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LEIKKI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3840" marR="23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Kotileikki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Palikat, </a:t>
                      </a:r>
                      <a:r>
                        <a:rPr lang="fi-FI" sz="1200" dirty="0" err="1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Dublot</a:t>
                      </a: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Autot + parkkitalo + automatto, Nallet + muut pöytäteatterin materiaalit.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3840" marR="23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40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Havaintoja lapsiryhmästä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3840" marR="23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17.8. Piirissä istuminen kaikille uutta, tarvitaan kaikki </a:t>
                      </a:r>
                      <a:r>
                        <a:rPr lang="fi-FI" sz="1200" dirty="0" err="1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läsnäolevat</a:t>
                      </a: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aikuiset paikalle. Tavoitteeksi vuoropuhelu: kuuntelen – vastaan.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24.8. Piiloleikki innostanut lapsia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    Päivälevolla laulu rauhoittaa erit. </a:t>
                      </a:r>
                      <a:r>
                        <a:rPr lang="fi-FI" sz="1200" dirty="0" err="1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Verttiä</a:t>
                      </a: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ja </a:t>
                      </a:r>
                      <a:r>
                        <a:rPr lang="fi-FI" sz="1200" dirty="0" err="1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Neelaa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840" marR="23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01926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7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</a:p>
                  </a:txBody>
                  <a:tcPr marL="23840" marR="23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Mietitään piiri-, ruoka-, ja naulakko- + kenkähyllypaikat sekä NIMIKOIDAAN ne. </a:t>
                      </a:r>
                      <a:r>
                        <a:rPr lang="fi-FI" sz="1200" b="1" dirty="0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Maija </a:t>
                      </a: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on kirjoittanut nimilistan ryhmän kansioon valmiiksi.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200" b="1" dirty="0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Pirkko </a:t>
                      </a: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kerää koriin ”Nallet tallustaa” tarvikkeet.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200" b="1" dirty="0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Maija </a:t>
                      </a:r>
                      <a:r>
                        <a:rPr lang="fi-FI" sz="1200" dirty="0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tekee kuvat lauluihin ”Lähtekäämme metsään” ja ”Nallet tallustaa”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200" b="1" dirty="0" smtClean="0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Liisa </a:t>
                      </a:r>
                      <a:r>
                        <a:rPr lang="fi-FI" sz="1200" dirty="0" smtClean="0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tekee kuvat Kotileikkiin: Kattaa, syöttää, </a:t>
                      </a:r>
                      <a:r>
                        <a:rPr lang="fi-FI" sz="1200" dirty="0" err="1" smtClean="0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nukkkua</a:t>
                      </a:r>
                      <a:r>
                        <a:rPr lang="fi-FI" sz="1200" dirty="0" smtClean="0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pukea, potta jne.</a:t>
                      </a:r>
                      <a:endParaRPr lang="fi-FI" sz="1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Arial" panose="020B0604020202020204" pitchFamily="34" charset="0"/>
                        <a:buChar char="-"/>
                      </a:pPr>
                      <a:r>
                        <a:rPr lang="fi-FI" sz="1200" dirty="0" smtClean="0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Ahmed aloittaa 1.9. Tulee tutustumaan </a:t>
                      </a:r>
                      <a:r>
                        <a:rPr lang="fi-FI" sz="1200" dirty="0" err="1" smtClean="0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vkoilla</a:t>
                      </a:r>
                      <a:r>
                        <a:rPr lang="fi-FI" sz="1200" dirty="0" smtClean="0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34-35. Alkukeskustelu </a:t>
                      </a:r>
                      <a:r>
                        <a:rPr lang="fi-FI" sz="1200" b="1" dirty="0" smtClean="0">
                          <a:solidFill>
                            <a:schemeClr val="tx1"/>
                          </a:solidFill>
                          <a:effectLst/>
                          <a:latin typeface="Mistral" panose="03090702030407020403" pitchFamily="66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Maija.</a:t>
                      </a:r>
                      <a:endParaRPr lang="fi-FI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3840" marR="238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Otsikko 2"/>
          <p:cNvSpPr txBox="1">
            <a:spLocks/>
          </p:cNvSpPr>
          <p:nvPr/>
        </p:nvSpPr>
        <p:spPr bwMode="auto">
          <a:xfrm rot="20384779">
            <a:off x="4571805" y="1388145"/>
            <a:ext cx="4306544" cy="1029837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 fontScale="85000" lnSpcReduction="10000"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/>
                <a:ea typeface="ヒラギノ角ゴ Pro W3" charset="0"/>
                <a:cs typeface="Arial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ヒラギノ角ゴ Pro W3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ヒラギノ角ゴ Pro W3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ヒラギノ角ゴ Pro W3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ヒラギノ角ゴ Pro W3" charset="0"/>
              </a:defRPr>
            </a:lvl9pPr>
          </a:lstStyle>
          <a:p>
            <a:r>
              <a:rPr lang="fi-FI" dirty="0" smtClean="0">
                <a:solidFill>
                  <a:schemeClr val="tx1"/>
                </a:solidFill>
              </a:rPr>
              <a:t>Kolmen viikon suunnittelu</a:t>
            </a:r>
          </a:p>
          <a:p>
            <a:r>
              <a:rPr lang="fi-FI" dirty="0" smtClean="0">
                <a:solidFill>
                  <a:schemeClr val="tx1"/>
                </a:solidFill>
              </a:rPr>
              <a:t>- Malli alle 3-v ryhmään</a:t>
            </a:r>
            <a:endParaRPr lang="fi-FI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049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830598"/>
              </p:ext>
            </p:extLst>
          </p:nvPr>
        </p:nvGraphicFramePr>
        <p:xfrm>
          <a:off x="1666961" y="210392"/>
          <a:ext cx="5534951" cy="6562641"/>
        </p:xfrm>
        <a:graphic>
          <a:graphicData uri="http://schemas.openxmlformats.org/drawingml/2006/table">
            <a:tbl>
              <a:tblPr firstRow="1" firstCol="1" bandRow="1">
                <a:tableStyleId>{284E427A-3D55-4303-BF80-6455036E1DE7}</a:tableStyleId>
              </a:tblPr>
              <a:tblGrid>
                <a:gridCol w="285709"/>
                <a:gridCol w="1137487"/>
                <a:gridCol w="1364878"/>
                <a:gridCol w="1441388"/>
                <a:gridCol w="1305489"/>
              </a:tblGrid>
              <a:tr h="892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 dirty="0">
                          <a:effectLst/>
                        </a:rPr>
                        <a:t> </a:t>
                      </a:r>
                      <a:endParaRPr lang="fi-FI" sz="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97" marR="285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 dirty="0">
                          <a:effectLst/>
                        </a:rPr>
                        <a:t> </a:t>
                      </a:r>
                      <a:r>
                        <a:rPr lang="fi-FI" sz="500" dirty="0" smtClean="0">
                          <a:effectLst/>
                        </a:rPr>
                        <a:t>OPE 1 TYÖVUORO</a:t>
                      </a:r>
                      <a:endParaRPr lang="fi-FI" sz="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97" marR="285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 dirty="0" smtClean="0">
                          <a:effectLst/>
                        </a:rPr>
                        <a:t>OPE 2 TYÖVUORO</a:t>
                      </a:r>
                      <a:endParaRPr lang="fi-FI" sz="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97" marR="285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 dirty="0">
                          <a:effectLst/>
                        </a:rPr>
                        <a:t> </a:t>
                      </a:r>
                      <a:r>
                        <a:rPr lang="fi-FI" sz="500" dirty="0" smtClean="0">
                          <a:effectLst/>
                        </a:rPr>
                        <a:t>LH 1 TYÖVUORO§</a:t>
                      </a:r>
                      <a:endParaRPr lang="fi-FI" sz="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97" marR="285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 dirty="0" smtClean="0">
                          <a:effectLst/>
                        </a:rPr>
                        <a:t>LH2 TYÖVUORO</a:t>
                      </a:r>
                      <a:endParaRPr lang="fi-FI" sz="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97" marR="28597" marT="0" marB="0"/>
                </a:tc>
              </a:tr>
              <a:tr h="11356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 dirty="0">
                          <a:effectLst/>
                        </a:rPr>
                        <a:t> </a:t>
                      </a:r>
                      <a:r>
                        <a:rPr lang="fi-FI" sz="500" dirty="0" smtClean="0">
                          <a:effectLst/>
                        </a:rPr>
                        <a:t>MA</a:t>
                      </a:r>
                      <a:endParaRPr lang="fi-FI" sz="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97" marR="285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 dirty="0">
                          <a:effectLst/>
                        </a:rPr>
                        <a:t> </a:t>
                      </a:r>
                      <a:endParaRPr lang="fi-FI" sz="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97" marR="285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  <a:endParaRPr lang="fi-FI" sz="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97" marR="285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  <a:endParaRPr lang="fi-FI" sz="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97" marR="285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  <a:endParaRPr lang="fi-FI" sz="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97" marR="28597" marT="0" marB="0"/>
                </a:tc>
              </a:tr>
              <a:tr h="12492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 dirty="0">
                          <a:effectLst/>
                        </a:rPr>
                        <a:t> </a:t>
                      </a:r>
                      <a:r>
                        <a:rPr lang="fi-FI" sz="500" dirty="0" smtClean="0">
                          <a:effectLst/>
                        </a:rPr>
                        <a:t>TI</a:t>
                      </a:r>
                      <a:endParaRPr lang="fi-FI" sz="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97" marR="285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 dirty="0">
                          <a:effectLst/>
                        </a:rPr>
                        <a:t> </a:t>
                      </a:r>
                      <a:endParaRPr lang="fi-FI" sz="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97" marR="285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  <a:endParaRPr lang="fi-FI" sz="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97" marR="285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  <a:endParaRPr lang="fi-FI" sz="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97" marR="285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  <a:endParaRPr lang="fi-FI" sz="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97" marR="28597" marT="0" marB="0"/>
                </a:tc>
              </a:tr>
              <a:tr h="12492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 dirty="0">
                          <a:effectLst/>
                        </a:rPr>
                        <a:t> </a:t>
                      </a:r>
                      <a:r>
                        <a:rPr lang="fi-FI" sz="500" dirty="0" smtClean="0">
                          <a:effectLst/>
                        </a:rPr>
                        <a:t>KE</a:t>
                      </a:r>
                      <a:endParaRPr lang="fi-FI" sz="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97" marR="285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  <a:endParaRPr lang="fi-FI" sz="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97" marR="285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  <a:endParaRPr lang="fi-FI" sz="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97" marR="285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  <a:endParaRPr lang="fi-FI" sz="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97" marR="285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  <a:endParaRPr lang="fi-FI" sz="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97" marR="28597" marT="0" marB="0"/>
                </a:tc>
              </a:tr>
              <a:tr h="12492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 dirty="0">
                          <a:effectLst/>
                        </a:rPr>
                        <a:t> </a:t>
                      </a:r>
                      <a:r>
                        <a:rPr lang="fi-FI" sz="500" dirty="0" smtClean="0">
                          <a:effectLst/>
                        </a:rPr>
                        <a:t>TO</a:t>
                      </a:r>
                      <a:endParaRPr lang="fi-FI" sz="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97" marR="285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  <a:endParaRPr lang="fi-FI" sz="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97" marR="285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  <a:endParaRPr lang="fi-FI" sz="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97" marR="285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  <a:endParaRPr lang="fi-FI" sz="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97" marR="285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  <a:endParaRPr lang="fi-FI" sz="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97" marR="28597" marT="0" marB="0"/>
                </a:tc>
              </a:tr>
              <a:tr h="124924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 dirty="0">
                          <a:effectLst/>
                        </a:rPr>
                        <a:t> </a:t>
                      </a:r>
                      <a:r>
                        <a:rPr lang="fi-FI" sz="500" dirty="0" smtClean="0">
                          <a:effectLst/>
                        </a:rPr>
                        <a:t>PE</a:t>
                      </a:r>
                      <a:endParaRPr lang="fi-FI" sz="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97" marR="285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  <a:endParaRPr lang="fi-FI" sz="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97" marR="285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  <a:endParaRPr lang="fi-FI" sz="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97" marR="285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  <a:endParaRPr lang="fi-FI" sz="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97" marR="28597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>
                          <a:effectLst/>
                        </a:rPr>
                        <a:t> </a:t>
                      </a:r>
                      <a:endParaRPr lang="fi-FI" sz="5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97" marR="28597" marT="0" marB="0"/>
                </a:tc>
              </a:tr>
              <a:tr h="340702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500" dirty="0">
                          <a:effectLst/>
                        </a:rPr>
                        <a:t> </a:t>
                      </a:r>
                      <a:endParaRPr lang="fi-FI" sz="5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28597" marR="28597" marT="0" marB="0"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i-FI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-2762278" y="1565425"/>
            <a:ext cx="15467041" cy="54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i-FI"/>
          </a:p>
        </p:txBody>
      </p:sp>
      <p:sp>
        <p:nvSpPr>
          <p:cNvPr id="7" name="Otsikko 2"/>
          <p:cNvSpPr txBox="1">
            <a:spLocks/>
          </p:cNvSpPr>
          <p:nvPr/>
        </p:nvSpPr>
        <p:spPr bwMode="auto">
          <a:xfrm rot="20384779">
            <a:off x="4172648" y="1389239"/>
            <a:ext cx="4306544" cy="1029837"/>
          </a:xfrm>
          <a:prstGeom prst="rect">
            <a:avLst/>
          </a:prstGeom>
          <a:solidFill>
            <a:schemeClr val="accent3"/>
          </a:solidFill>
          <a:ln>
            <a:noFill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rmAutofit/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bg1"/>
                </a:solidFill>
                <a:latin typeface="Arial"/>
                <a:ea typeface="ヒラギノ角ゴ Pro W3" charset="0"/>
                <a:cs typeface="Arial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ヒラギノ角ゴ Pro W3" charset="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ヒラギノ角ゴ Pro W3" charset="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ヒラギノ角ゴ Pro W3" charset="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ヒラギノ角ゴ Pro W3" charset="0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ヒラギノ角ゴ Pro W3" charset="0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ヒラギノ角ゴ Pro W3" charset="0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ヒラギノ角ゴ Pro W3" charset="0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ヒラギノ角ゴ Pro W3" charset="0"/>
              </a:defRPr>
            </a:lvl9pPr>
          </a:lstStyle>
          <a:p>
            <a:r>
              <a:rPr lang="fi-FI" dirty="0" smtClean="0">
                <a:solidFill>
                  <a:schemeClr val="tx1"/>
                </a:solidFill>
              </a:rPr>
              <a:t>Viikon PIENRYHMÄ- suunnitelma tiimille</a:t>
            </a:r>
          </a:p>
        </p:txBody>
      </p:sp>
    </p:spTree>
    <p:extLst>
      <p:ext uri="{BB962C8B-B14F-4D97-AF65-F5344CB8AC3E}">
        <p14:creationId xmlns:p14="http://schemas.microsoft.com/office/powerpoint/2010/main" val="184579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Kaaviokuva 1"/>
          <p:cNvGraphicFramePr/>
          <p:nvPr>
            <p:extLst>
              <p:ext uri="{D42A27DB-BD31-4B8C-83A1-F6EECF244321}">
                <p14:modId xmlns:p14="http://schemas.microsoft.com/office/powerpoint/2010/main" val="2873919856"/>
              </p:ext>
            </p:extLst>
          </p:nvPr>
        </p:nvGraphicFramePr>
        <p:xfrm>
          <a:off x="127222" y="247136"/>
          <a:ext cx="8775822" cy="6277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730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531E39-9D9C-4003-9652-1CDA0DE2B7D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DB26CDB-DFF3-4756-BBB0-F1FEACD5D9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192B53B-1D3C-4453-BAE6-F9A0DD9F97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8C5E0F-3F37-41E1-9B40-B979406226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252D762-729F-45BE-AA54-F25AC1D53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Ryhmä 2"/>
          <p:cNvGrpSpPr/>
          <p:nvPr/>
        </p:nvGrpSpPr>
        <p:grpSpPr>
          <a:xfrm>
            <a:off x="1037968" y="391688"/>
            <a:ext cx="8106033" cy="6510596"/>
            <a:chOff x="1037968" y="659031"/>
            <a:chExt cx="8106033" cy="6116226"/>
          </a:xfrm>
        </p:grpSpPr>
        <p:sp>
          <p:nvSpPr>
            <p:cNvPr id="5" name="Puolivapaa piirto 4"/>
            <p:cNvSpPr/>
            <p:nvPr/>
          </p:nvSpPr>
          <p:spPr>
            <a:xfrm>
              <a:off x="3870415" y="669436"/>
              <a:ext cx="5187861" cy="665656"/>
            </a:xfrm>
            <a:custGeom>
              <a:avLst/>
              <a:gdLst>
                <a:gd name="connsiteX0" fmla="*/ 110945 w 665655"/>
                <a:gd name="connsiteY0" fmla="*/ 0 h 5187860"/>
                <a:gd name="connsiteX1" fmla="*/ 554710 w 665655"/>
                <a:gd name="connsiteY1" fmla="*/ 0 h 5187860"/>
                <a:gd name="connsiteX2" fmla="*/ 665655 w 665655"/>
                <a:gd name="connsiteY2" fmla="*/ 110945 h 5187860"/>
                <a:gd name="connsiteX3" fmla="*/ 665655 w 665655"/>
                <a:gd name="connsiteY3" fmla="*/ 5187860 h 5187860"/>
                <a:gd name="connsiteX4" fmla="*/ 665655 w 665655"/>
                <a:gd name="connsiteY4" fmla="*/ 5187860 h 5187860"/>
                <a:gd name="connsiteX5" fmla="*/ 0 w 665655"/>
                <a:gd name="connsiteY5" fmla="*/ 5187860 h 5187860"/>
                <a:gd name="connsiteX6" fmla="*/ 0 w 665655"/>
                <a:gd name="connsiteY6" fmla="*/ 5187860 h 5187860"/>
                <a:gd name="connsiteX7" fmla="*/ 0 w 665655"/>
                <a:gd name="connsiteY7" fmla="*/ 110945 h 5187860"/>
                <a:gd name="connsiteX8" fmla="*/ 110945 w 665655"/>
                <a:gd name="connsiteY8" fmla="*/ 0 h 518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5655" h="5187860">
                  <a:moveTo>
                    <a:pt x="665655" y="864665"/>
                  </a:moveTo>
                  <a:lnTo>
                    <a:pt x="665655" y="4323195"/>
                  </a:lnTo>
                  <a:cubicBezTo>
                    <a:pt x="665655" y="4800732"/>
                    <a:pt x="659282" y="5187856"/>
                    <a:pt x="651420" y="5187856"/>
                  </a:cubicBezTo>
                  <a:lnTo>
                    <a:pt x="0" y="5187856"/>
                  </a:lnTo>
                  <a:lnTo>
                    <a:pt x="0" y="5187856"/>
                  </a:lnTo>
                  <a:lnTo>
                    <a:pt x="0" y="4"/>
                  </a:lnTo>
                  <a:lnTo>
                    <a:pt x="0" y="4"/>
                  </a:lnTo>
                  <a:lnTo>
                    <a:pt x="651420" y="4"/>
                  </a:lnTo>
                  <a:cubicBezTo>
                    <a:pt x="659282" y="4"/>
                    <a:pt x="665655" y="387128"/>
                    <a:pt x="665655" y="864665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4291" tIns="49640" rIns="66785" bIns="49641" numCol="1" spcCol="1270" anchor="ctr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i-FI" sz="12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Arvojen avaaminen toimintakauden alussa</a:t>
              </a:r>
              <a:endParaRPr lang="fi-FI" sz="1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i-FI" sz="12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Mitä tarkoittaa ”osaava ja sitoutunut” visiossa</a:t>
              </a:r>
              <a:endParaRPr lang="fi-FI" sz="12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Puolivapaa piirto 6"/>
            <p:cNvSpPr/>
            <p:nvPr/>
          </p:nvSpPr>
          <p:spPr>
            <a:xfrm>
              <a:off x="1037969" y="659031"/>
              <a:ext cx="2918171" cy="828000"/>
            </a:xfrm>
            <a:custGeom>
              <a:avLst/>
              <a:gdLst>
                <a:gd name="connsiteX0" fmla="*/ 0 w 2918171"/>
                <a:gd name="connsiteY0" fmla="*/ 138681 h 832069"/>
                <a:gd name="connsiteX1" fmla="*/ 138681 w 2918171"/>
                <a:gd name="connsiteY1" fmla="*/ 0 h 832069"/>
                <a:gd name="connsiteX2" fmla="*/ 2779490 w 2918171"/>
                <a:gd name="connsiteY2" fmla="*/ 0 h 832069"/>
                <a:gd name="connsiteX3" fmla="*/ 2918171 w 2918171"/>
                <a:gd name="connsiteY3" fmla="*/ 138681 h 832069"/>
                <a:gd name="connsiteX4" fmla="*/ 2918171 w 2918171"/>
                <a:gd name="connsiteY4" fmla="*/ 693388 h 832069"/>
                <a:gd name="connsiteX5" fmla="*/ 2779490 w 2918171"/>
                <a:gd name="connsiteY5" fmla="*/ 832069 h 832069"/>
                <a:gd name="connsiteX6" fmla="*/ 138681 w 2918171"/>
                <a:gd name="connsiteY6" fmla="*/ 832069 h 832069"/>
                <a:gd name="connsiteX7" fmla="*/ 0 w 2918171"/>
                <a:gd name="connsiteY7" fmla="*/ 693388 h 832069"/>
                <a:gd name="connsiteX8" fmla="*/ 0 w 2918171"/>
                <a:gd name="connsiteY8" fmla="*/ 138681 h 83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8171" h="832069">
                  <a:moveTo>
                    <a:pt x="0" y="138681"/>
                  </a:moveTo>
                  <a:cubicBezTo>
                    <a:pt x="0" y="62090"/>
                    <a:pt x="62090" y="0"/>
                    <a:pt x="138681" y="0"/>
                  </a:cubicBezTo>
                  <a:lnTo>
                    <a:pt x="2779490" y="0"/>
                  </a:lnTo>
                  <a:cubicBezTo>
                    <a:pt x="2856081" y="0"/>
                    <a:pt x="2918171" y="62090"/>
                    <a:pt x="2918171" y="138681"/>
                  </a:cubicBezTo>
                  <a:lnTo>
                    <a:pt x="2918171" y="693388"/>
                  </a:lnTo>
                  <a:cubicBezTo>
                    <a:pt x="2918171" y="769979"/>
                    <a:pt x="2856081" y="832069"/>
                    <a:pt x="2779490" y="832069"/>
                  </a:cubicBezTo>
                  <a:lnTo>
                    <a:pt x="138681" y="832069"/>
                  </a:lnTo>
                  <a:cubicBezTo>
                    <a:pt x="62090" y="832069"/>
                    <a:pt x="0" y="769979"/>
                    <a:pt x="0" y="693388"/>
                  </a:cubicBezTo>
                  <a:lnTo>
                    <a:pt x="0" y="13868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248" tIns="84433" rIns="128248" bIns="84433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Selkeä organisaation perustehtävä</a:t>
              </a:r>
              <a:endParaRPr lang="fi-FI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Puolivapaa piirto 8"/>
            <p:cNvSpPr/>
            <p:nvPr/>
          </p:nvSpPr>
          <p:spPr>
            <a:xfrm>
              <a:off x="3956139" y="1616428"/>
              <a:ext cx="5187861" cy="665656"/>
            </a:xfrm>
            <a:custGeom>
              <a:avLst/>
              <a:gdLst>
                <a:gd name="connsiteX0" fmla="*/ 110945 w 665655"/>
                <a:gd name="connsiteY0" fmla="*/ 0 h 5187860"/>
                <a:gd name="connsiteX1" fmla="*/ 554710 w 665655"/>
                <a:gd name="connsiteY1" fmla="*/ 0 h 5187860"/>
                <a:gd name="connsiteX2" fmla="*/ 665655 w 665655"/>
                <a:gd name="connsiteY2" fmla="*/ 110945 h 5187860"/>
                <a:gd name="connsiteX3" fmla="*/ 665655 w 665655"/>
                <a:gd name="connsiteY3" fmla="*/ 5187860 h 5187860"/>
                <a:gd name="connsiteX4" fmla="*/ 665655 w 665655"/>
                <a:gd name="connsiteY4" fmla="*/ 5187860 h 5187860"/>
                <a:gd name="connsiteX5" fmla="*/ 0 w 665655"/>
                <a:gd name="connsiteY5" fmla="*/ 5187860 h 5187860"/>
                <a:gd name="connsiteX6" fmla="*/ 0 w 665655"/>
                <a:gd name="connsiteY6" fmla="*/ 5187860 h 5187860"/>
                <a:gd name="connsiteX7" fmla="*/ 0 w 665655"/>
                <a:gd name="connsiteY7" fmla="*/ 110945 h 5187860"/>
                <a:gd name="connsiteX8" fmla="*/ 110945 w 665655"/>
                <a:gd name="connsiteY8" fmla="*/ 0 h 518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5655" h="5187860">
                  <a:moveTo>
                    <a:pt x="665655" y="864665"/>
                  </a:moveTo>
                  <a:lnTo>
                    <a:pt x="665655" y="4323195"/>
                  </a:lnTo>
                  <a:cubicBezTo>
                    <a:pt x="665655" y="4800732"/>
                    <a:pt x="659282" y="5187856"/>
                    <a:pt x="651420" y="5187856"/>
                  </a:cubicBezTo>
                  <a:lnTo>
                    <a:pt x="0" y="5187856"/>
                  </a:lnTo>
                  <a:lnTo>
                    <a:pt x="0" y="5187856"/>
                  </a:lnTo>
                  <a:lnTo>
                    <a:pt x="0" y="4"/>
                  </a:lnTo>
                  <a:lnTo>
                    <a:pt x="0" y="4"/>
                  </a:lnTo>
                  <a:lnTo>
                    <a:pt x="651420" y="4"/>
                  </a:lnTo>
                  <a:cubicBezTo>
                    <a:pt x="659282" y="4"/>
                    <a:pt x="665655" y="387128"/>
                    <a:pt x="665655" y="864665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4291" tIns="49640" rIns="66785" bIns="49641" numCol="1" spcCol="1270" anchor="ctr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i-FI" sz="11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Mielipiteeni esiintuominen siinä foorumissa, johon se kuuluu</a:t>
              </a:r>
              <a:endParaRPr lang="fi-FI" sz="11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i-FI" sz="11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Ammatillisuus kasvaa mielipiteen perusteluissa, hyvässä vauhdissa ollaan, kehittämistyö osa arkeamme</a:t>
              </a:r>
              <a:endParaRPr lang="fi-FI" sz="11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i-FI" sz="11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Jakaminen ja tuki haastavissa tilanteissa voimavarana</a:t>
              </a:r>
              <a:endParaRPr lang="fi-FI" sz="11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Puolivapaa piirto 9"/>
            <p:cNvSpPr/>
            <p:nvPr/>
          </p:nvSpPr>
          <p:spPr>
            <a:xfrm>
              <a:off x="1037969" y="1533220"/>
              <a:ext cx="2918171" cy="832069"/>
            </a:xfrm>
            <a:custGeom>
              <a:avLst/>
              <a:gdLst>
                <a:gd name="connsiteX0" fmla="*/ 0 w 2918171"/>
                <a:gd name="connsiteY0" fmla="*/ 138681 h 832069"/>
                <a:gd name="connsiteX1" fmla="*/ 138681 w 2918171"/>
                <a:gd name="connsiteY1" fmla="*/ 0 h 832069"/>
                <a:gd name="connsiteX2" fmla="*/ 2779490 w 2918171"/>
                <a:gd name="connsiteY2" fmla="*/ 0 h 832069"/>
                <a:gd name="connsiteX3" fmla="*/ 2918171 w 2918171"/>
                <a:gd name="connsiteY3" fmla="*/ 138681 h 832069"/>
                <a:gd name="connsiteX4" fmla="*/ 2918171 w 2918171"/>
                <a:gd name="connsiteY4" fmla="*/ 693388 h 832069"/>
                <a:gd name="connsiteX5" fmla="*/ 2779490 w 2918171"/>
                <a:gd name="connsiteY5" fmla="*/ 832069 h 832069"/>
                <a:gd name="connsiteX6" fmla="*/ 138681 w 2918171"/>
                <a:gd name="connsiteY6" fmla="*/ 832069 h 832069"/>
                <a:gd name="connsiteX7" fmla="*/ 0 w 2918171"/>
                <a:gd name="connsiteY7" fmla="*/ 693388 h 832069"/>
                <a:gd name="connsiteX8" fmla="*/ 0 w 2918171"/>
                <a:gd name="connsiteY8" fmla="*/ 138681 h 83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8171" h="832069">
                  <a:moveTo>
                    <a:pt x="0" y="138681"/>
                  </a:moveTo>
                  <a:cubicBezTo>
                    <a:pt x="0" y="62090"/>
                    <a:pt x="62090" y="0"/>
                    <a:pt x="138681" y="0"/>
                  </a:cubicBezTo>
                  <a:lnTo>
                    <a:pt x="2779490" y="0"/>
                  </a:lnTo>
                  <a:cubicBezTo>
                    <a:pt x="2856081" y="0"/>
                    <a:pt x="2918171" y="62090"/>
                    <a:pt x="2918171" y="138681"/>
                  </a:cubicBezTo>
                  <a:lnTo>
                    <a:pt x="2918171" y="693388"/>
                  </a:lnTo>
                  <a:cubicBezTo>
                    <a:pt x="2918171" y="769979"/>
                    <a:pt x="2856081" y="832069"/>
                    <a:pt x="2779490" y="832069"/>
                  </a:cubicBezTo>
                  <a:lnTo>
                    <a:pt x="138681" y="832069"/>
                  </a:lnTo>
                  <a:cubicBezTo>
                    <a:pt x="62090" y="832069"/>
                    <a:pt x="0" y="769979"/>
                    <a:pt x="0" y="693388"/>
                  </a:cubicBezTo>
                  <a:lnTo>
                    <a:pt x="0" y="13868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248" tIns="84433" rIns="128248" bIns="84433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Työntekoa tukeva organisaatio</a:t>
              </a:r>
              <a:endParaRPr lang="fi-FI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Puolivapaa piirto 10"/>
            <p:cNvSpPr/>
            <p:nvPr/>
          </p:nvSpPr>
          <p:spPr>
            <a:xfrm>
              <a:off x="3956139" y="2490101"/>
              <a:ext cx="5187861" cy="665656"/>
            </a:xfrm>
            <a:custGeom>
              <a:avLst/>
              <a:gdLst>
                <a:gd name="connsiteX0" fmla="*/ 110945 w 665655"/>
                <a:gd name="connsiteY0" fmla="*/ 0 h 5187860"/>
                <a:gd name="connsiteX1" fmla="*/ 554710 w 665655"/>
                <a:gd name="connsiteY1" fmla="*/ 0 h 5187860"/>
                <a:gd name="connsiteX2" fmla="*/ 665655 w 665655"/>
                <a:gd name="connsiteY2" fmla="*/ 110945 h 5187860"/>
                <a:gd name="connsiteX3" fmla="*/ 665655 w 665655"/>
                <a:gd name="connsiteY3" fmla="*/ 5187860 h 5187860"/>
                <a:gd name="connsiteX4" fmla="*/ 665655 w 665655"/>
                <a:gd name="connsiteY4" fmla="*/ 5187860 h 5187860"/>
                <a:gd name="connsiteX5" fmla="*/ 0 w 665655"/>
                <a:gd name="connsiteY5" fmla="*/ 5187860 h 5187860"/>
                <a:gd name="connsiteX6" fmla="*/ 0 w 665655"/>
                <a:gd name="connsiteY6" fmla="*/ 5187860 h 5187860"/>
                <a:gd name="connsiteX7" fmla="*/ 0 w 665655"/>
                <a:gd name="connsiteY7" fmla="*/ 110945 h 5187860"/>
                <a:gd name="connsiteX8" fmla="*/ 110945 w 665655"/>
                <a:gd name="connsiteY8" fmla="*/ 0 h 518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5655" h="5187860">
                  <a:moveTo>
                    <a:pt x="665655" y="864665"/>
                  </a:moveTo>
                  <a:lnTo>
                    <a:pt x="665655" y="4323195"/>
                  </a:lnTo>
                  <a:cubicBezTo>
                    <a:pt x="665655" y="4800732"/>
                    <a:pt x="659282" y="5187856"/>
                    <a:pt x="651420" y="5187856"/>
                  </a:cubicBezTo>
                  <a:lnTo>
                    <a:pt x="0" y="5187856"/>
                  </a:lnTo>
                  <a:lnTo>
                    <a:pt x="0" y="5187856"/>
                  </a:lnTo>
                  <a:lnTo>
                    <a:pt x="0" y="4"/>
                  </a:lnTo>
                  <a:lnTo>
                    <a:pt x="0" y="4"/>
                  </a:lnTo>
                  <a:lnTo>
                    <a:pt x="651420" y="4"/>
                  </a:lnTo>
                  <a:cubicBezTo>
                    <a:pt x="659282" y="4"/>
                    <a:pt x="665655" y="387128"/>
                    <a:pt x="665655" y="864665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4291" tIns="49640" rIns="66785" bIns="49641" numCol="1" spcCol="1270" anchor="ctr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i-FI" sz="11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Tiimisopimuksen kirjaukset täsmentyneet ja täsmentyvät edelleen</a:t>
              </a:r>
              <a:endParaRPr lang="fi-FI" sz="11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i-FI" sz="11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Suunnitelmat toiminnan runkona, lasten osallisuuden huomiointi kuluvaan tai tulevaan suunnitelmaan</a:t>
              </a:r>
              <a:endParaRPr lang="fi-FI" sz="11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i-FI" sz="11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Dokumentointiin koulutusta kaudella 2017-18</a:t>
              </a:r>
              <a:endParaRPr lang="fi-FI" sz="11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Puolivapaa piirto 11"/>
            <p:cNvSpPr/>
            <p:nvPr/>
          </p:nvSpPr>
          <p:spPr>
            <a:xfrm>
              <a:off x="1037969" y="2406893"/>
              <a:ext cx="2918171" cy="832069"/>
            </a:xfrm>
            <a:custGeom>
              <a:avLst/>
              <a:gdLst>
                <a:gd name="connsiteX0" fmla="*/ 0 w 2918171"/>
                <a:gd name="connsiteY0" fmla="*/ 138681 h 832069"/>
                <a:gd name="connsiteX1" fmla="*/ 138681 w 2918171"/>
                <a:gd name="connsiteY1" fmla="*/ 0 h 832069"/>
                <a:gd name="connsiteX2" fmla="*/ 2779490 w 2918171"/>
                <a:gd name="connsiteY2" fmla="*/ 0 h 832069"/>
                <a:gd name="connsiteX3" fmla="*/ 2918171 w 2918171"/>
                <a:gd name="connsiteY3" fmla="*/ 138681 h 832069"/>
                <a:gd name="connsiteX4" fmla="*/ 2918171 w 2918171"/>
                <a:gd name="connsiteY4" fmla="*/ 693388 h 832069"/>
                <a:gd name="connsiteX5" fmla="*/ 2779490 w 2918171"/>
                <a:gd name="connsiteY5" fmla="*/ 832069 h 832069"/>
                <a:gd name="connsiteX6" fmla="*/ 138681 w 2918171"/>
                <a:gd name="connsiteY6" fmla="*/ 832069 h 832069"/>
                <a:gd name="connsiteX7" fmla="*/ 0 w 2918171"/>
                <a:gd name="connsiteY7" fmla="*/ 693388 h 832069"/>
                <a:gd name="connsiteX8" fmla="*/ 0 w 2918171"/>
                <a:gd name="connsiteY8" fmla="*/ 138681 h 83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8171" h="832069">
                  <a:moveTo>
                    <a:pt x="0" y="138681"/>
                  </a:moveTo>
                  <a:cubicBezTo>
                    <a:pt x="0" y="62090"/>
                    <a:pt x="62090" y="0"/>
                    <a:pt x="138681" y="0"/>
                  </a:cubicBezTo>
                  <a:lnTo>
                    <a:pt x="2779490" y="0"/>
                  </a:lnTo>
                  <a:cubicBezTo>
                    <a:pt x="2856081" y="0"/>
                    <a:pt x="2918171" y="62090"/>
                    <a:pt x="2918171" y="138681"/>
                  </a:cubicBezTo>
                  <a:lnTo>
                    <a:pt x="2918171" y="693388"/>
                  </a:lnTo>
                  <a:cubicBezTo>
                    <a:pt x="2918171" y="769979"/>
                    <a:pt x="2856081" y="832069"/>
                    <a:pt x="2779490" y="832069"/>
                  </a:cubicBezTo>
                  <a:lnTo>
                    <a:pt x="138681" y="832069"/>
                  </a:lnTo>
                  <a:cubicBezTo>
                    <a:pt x="62090" y="832069"/>
                    <a:pt x="0" y="769979"/>
                    <a:pt x="0" y="693388"/>
                  </a:cubicBezTo>
                  <a:lnTo>
                    <a:pt x="0" y="13868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248" tIns="84433" rIns="128248" bIns="84433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Selkeät töiden järjestelyt</a:t>
              </a:r>
              <a:endParaRPr lang="fi-FI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Puolivapaa piirto 12"/>
            <p:cNvSpPr/>
            <p:nvPr/>
          </p:nvSpPr>
          <p:spPr>
            <a:xfrm>
              <a:off x="3956140" y="3363773"/>
              <a:ext cx="5187861" cy="665656"/>
            </a:xfrm>
            <a:custGeom>
              <a:avLst/>
              <a:gdLst>
                <a:gd name="connsiteX0" fmla="*/ 110945 w 665655"/>
                <a:gd name="connsiteY0" fmla="*/ 0 h 5187860"/>
                <a:gd name="connsiteX1" fmla="*/ 554710 w 665655"/>
                <a:gd name="connsiteY1" fmla="*/ 0 h 5187860"/>
                <a:gd name="connsiteX2" fmla="*/ 665655 w 665655"/>
                <a:gd name="connsiteY2" fmla="*/ 110945 h 5187860"/>
                <a:gd name="connsiteX3" fmla="*/ 665655 w 665655"/>
                <a:gd name="connsiteY3" fmla="*/ 5187860 h 5187860"/>
                <a:gd name="connsiteX4" fmla="*/ 665655 w 665655"/>
                <a:gd name="connsiteY4" fmla="*/ 5187860 h 5187860"/>
                <a:gd name="connsiteX5" fmla="*/ 0 w 665655"/>
                <a:gd name="connsiteY5" fmla="*/ 5187860 h 5187860"/>
                <a:gd name="connsiteX6" fmla="*/ 0 w 665655"/>
                <a:gd name="connsiteY6" fmla="*/ 5187860 h 5187860"/>
                <a:gd name="connsiteX7" fmla="*/ 0 w 665655"/>
                <a:gd name="connsiteY7" fmla="*/ 110945 h 5187860"/>
                <a:gd name="connsiteX8" fmla="*/ 110945 w 665655"/>
                <a:gd name="connsiteY8" fmla="*/ 0 h 518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5655" h="5187860">
                  <a:moveTo>
                    <a:pt x="665655" y="864665"/>
                  </a:moveTo>
                  <a:lnTo>
                    <a:pt x="665655" y="4323195"/>
                  </a:lnTo>
                  <a:cubicBezTo>
                    <a:pt x="665655" y="4800732"/>
                    <a:pt x="659282" y="5187856"/>
                    <a:pt x="651420" y="5187856"/>
                  </a:cubicBezTo>
                  <a:lnTo>
                    <a:pt x="0" y="5187856"/>
                  </a:lnTo>
                  <a:lnTo>
                    <a:pt x="0" y="5187856"/>
                  </a:lnTo>
                  <a:lnTo>
                    <a:pt x="0" y="4"/>
                  </a:lnTo>
                  <a:lnTo>
                    <a:pt x="0" y="4"/>
                  </a:lnTo>
                  <a:lnTo>
                    <a:pt x="651420" y="4"/>
                  </a:lnTo>
                  <a:cubicBezTo>
                    <a:pt x="659282" y="4"/>
                    <a:pt x="665655" y="387128"/>
                    <a:pt x="665655" y="864665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4291" tIns="49641" rIns="66785" bIns="49640" numCol="1" spcCol="1270" anchor="ctr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i-FI" sz="11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Vastuutiimin tiivis yhteistyö saa tukea johtamisrakenteesta</a:t>
              </a:r>
              <a:endParaRPr lang="fi-FI" sz="11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i-FI" sz="11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Itsensä johtaminen sovitun mukaan – jokaisessa ammattiryhmässä</a:t>
              </a:r>
              <a:endParaRPr lang="fi-FI" sz="11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Puolivapaa piirto 13"/>
            <p:cNvSpPr/>
            <p:nvPr/>
          </p:nvSpPr>
          <p:spPr>
            <a:xfrm>
              <a:off x="1037969" y="3280567"/>
              <a:ext cx="2918171" cy="832069"/>
            </a:xfrm>
            <a:custGeom>
              <a:avLst/>
              <a:gdLst>
                <a:gd name="connsiteX0" fmla="*/ 0 w 2918171"/>
                <a:gd name="connsiteY0" fmla="*/ 138681 h 832069"/>
                <a:gd name="connsiteX1" fmla="*/ 138681 w 2918171"/>
                <a:gd name="connsiteY1" fmla="*/ 0 h 832069"/>
                <a:gd name="connsiteX2" fmla="*/ 2779490 w 2918171"/>
                <a:gd name="connsiteY2" fmla="*/ 0 h 832069"/>
                <a:gd name="connsiteX3" fmla="*/ 2918171 w 2918171"/>
                <a:gd name="connsiteY3" fmla="*/ 138681 h 832069"/>
                <a:gd name="connsiteX4" fmla="*/ 2918171 w 2918171"/>
                <a:gd name="connsiteY4" fmla="*/ 693388 h 832069"/>
                <a:gd name="connsiteX5" fmla="*/ 2779490 w 2918171"/>
                <a:gd name="connsiteY5" fmla="*/ 832069 h 832069"/>
                <a:gd name="connsiteX6" fmla="*/ 138681 w 2918171"/>
                <a:gd name="connsiteY6" fmla="*/ 832069 h 832069"/>
                <a:gd name="connsiteX7" fmla="*/ 0 w 2918171"/>
                <a:gd name="connsiteY7" fmla="*/ 693388 h 832069"/>
                <a:gd name="connsiteX8" fmla="*/ 0 w 2918171"/>
                <a:gd name="connsiteY8" fmla="*/ 138681 h 83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8171" h="832069">
                  <a:moveTo>
                    <a:pt x="0" y="138681"/>
                  </a:moveTo>
                  <a:cubicBezTo>
                    <a:pt x="0" y="62090"/>
                    <a:pt x="62090" y="0"/>
                    <a:pt x="138681" y="0"/>
                  </a:cubicBezTo>
                  <a:lnTo>
                    <a:pt x="2779490" y="0"/>
                  </a:lnTo>
                  <a:cubicBezTo>
                    <a:pt x="2856081" y="0"/>
                    <a:pt x="2918171" y="62090"/>
                    <a:pt x="2918171" y="138681"/>
                  </a:cubicBezTo>
                  <a:lnTo>
                    <a:pt x="2918171" y="693388"/>
                  </a:lnTo>
                  <a:cubicBezTo>
                    <a:pt x="2918171" y="769979"/>
                    <a:pt x="2856081" y="832069"/>
                    <a:pt x="2779490" y="832069"/>
                  </a:cubicBezTo>
                  <a:lnTo>
                    <a:pt x="138681" y="832069"/>
                  </a:lnTo>
                  <a:cubicBezTo>
                    <a:pt x="62090" y="832069"/>
                    <a:pt x="0" y="769979"/>
                    <a:pt x="0" y="693388"/>
                  </a:cubicBezTo>
                  <a:lnTo>
                    <a:pt x="0" y="13868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248" tIns="84433" rIns="128248" bIns="84433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Työntekoa palveleva johtaminen</a:t>
              </a:r>
              <a:endParaRPr lang="fi-FI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Puolivapaa piirto 14"/>
            <p:cNvSpPr/>
            <p:nvPr/>
          </p:nvSpPr>
          <p:spPr>
            <a:xfrm>
              <a:off x="3956139" y="4237447"/>
              <a:ext cx="5187861" cy="665656"/>
            </a:xfrm>
            <a:custGeom>
              <a:avLst/>
              <a:gdLst>
                <a:gd name="connsiteX0" fmla="*/ 110945 w 665655"/>
                <a:gd name="connsiteY0" fmla="*/ 0 h 5187860"/>
                <a:gd name="connsiteX1" fmla="*/ 554710 w 665655"/>
                <a:gd name="connsiteY1" fmla="*/ 0 h 5187860"/>
                <a:gd name="connsiteX2" fmla="*/ 665655 w 665655"/>
                <a:gd name="connsiteY2" fmla="*/ 110945 h 5187860"/>
                <a:gd name="connsiteX3" fmla="*/ 665655 w 665655"/>
                <a:gd name="connsiteY3" fmla="*/ 5187860 h 5187860"/>
                <a:gd name="connsiteX4" fmla="*/ 665655 w 665655"/>
                <a:gd name="connsiteY4" fmla="*/ 5187860 h 5187860"/>
                <a:gd name="connsiteX5" fmla="*/ 0 w 665655"/>
                <a:gd name="connsiteY5" fmla="*/ 5187860 h 5187860"/>
                <a:gd name="connsiteX6" fmla="*/ 0 w 665655"/>
                <a:gd name="connsiteY6" fmla="*/ 5187860 h 5187860"/>
                <a:gd name="connsiteX7" fmla="*/ 0 w 665655"/>
                <a:gd name="connsiteY7" fmla="*/ 110945 h 5187860"/>
                <a:gd name="connsiteX8" fmla="*/ 110945 w 665655"/>
                <a:gd name="connsiteY8" fmla="*/ 0 h 518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5655" h="5187860">
                  <a:moveTo>
                    <a:pt x="665655" y="864665"/>
                  </a:moveTo>
                  <a:lnTo>
                    <a:pt x="665655" y="4323195"/>
                  </a:lnTo>
                  <a:cubicBezTo>
                    <a:pt x="665655" y="4800732"/>
                    <a:pt x="659282" y="5187856"/>
                    <a:pt x="651420" y="5187856"/>
                  </a:cubicBezTo>
                  <a:lnTo>
                    <a:pt x="0" y="5187856"/>
                  </a:lnTo>
                  <a:lnTo>
                    <a:pt x="0" y="5187856"/>
                  </a:lnTo>
                  <a:lnTo>
                    <a:pt x="0" y="4"/>
                  </a:lnTo>
                  <a:lnTo>
                    <a:pt x="0" y="4"/>
                  </a:lnTo>
                  <a:lnTo>
                    <a:pt x="651420" y="4"/>
                  </a:lnTo>
                  <a:cubicBezTo>
                    <a:pt x="659282" y="4"/>
                    <a:pt x="665655" y="387128"/>
                    <a:pt x="665655" y="864665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4291" tIns="49641" rIns="66785" bIns="49640" numCol="1" spcCol="1270" anchor="ctr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i-FI" sz="11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Toimintakulttuurin määrittely päiväkotipäivän eri tilanteisiin (ruokailu-, lepohetki-, ulkoilu-, vapaa leikki, …)</a:t>
              </a:r>
              <a:endParaRPr lang="fi-FI" sz="11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Puolivapaa piirto 15"/>
            <p:cNvSpPr/>
            <p:nvPr/>
          </p:nvSpPr>
          <p:spPr>
            <a:xfrm>
              <a:off x="1037969" y="4154240"/>
              <a:ext cx="2918171" cy="832069"/>
            </a:xfrm>
            <a:custGeom>
              <a:avLst/>
              <a:gdLst>
                <a:gd name="connsiteX0" fmla="*/ 0 w 2918171"/>
                <a:gd name="connsiteY0" fmla="*/ 138681 h 832069"/>
                <a:gd name="connsiteX1" fmla="*/ 138681 w 2918171"/>
                <a:gd name="connsiteY1" fmla="*/ 0 h 832069"/>
                <a:gd name="connsiteX2" fmla="*/ 2779490 w 2918171"/>
                <a:gd name="connsiteY2" fmla="*/ 0 h 832069"/>
                <a:gd name="connsiteX3" fmla="*/ 2918171 w 2918171"/>
                <a:gd name="connsiteY3" fmla="*/ 138681 h 832069"/>
                <a:gd name="connsiteX4" fmla="*/ 2918171 w 2918171"/>
                <a:gd name="connsiteY4" fmla="*/ 693388 h 832069"/>
                <a:gd name="connsiteX5" fmla="*/ 2779490 w 2918171"/>
                <a:gd name="connsiteY5" fmla="*/ 832069 h 832069"/>
                <a:gd name="connsiteX6" fmla="*/ 138681 w 2918171"/>
                <a:gd name="connsiteY6" fmla="*/ 832069 h 832069"/>
                <a:gd name="connsiteX7" fmla="*/ 0 w 2918171"/>
                <a:gd name="connsiteY7" fmla="*/ 693388 h 832069"/>
                <a:gd name="connsiteX8" fmla="*/ 0 w 2918171"/>
                <a:gd name="connsiteY8" fmla="*/ 138681 h 83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8171" h="832069">
                  <a:moveTo>
                    <a:pt x="0" y="138681"/>
                  </a:moveTo>
                  <a:cubicBezTo>
                    <a:pt x="0" y="62090"/>
                    <a:pt x="62090" y="0"/>
                    <a:pt x="138681" y="0"/>
                  </a:cubicBezTo>
                  <a:lnTo>
                    <a:pt x="2779490" y="0"/>
                  </a:lnTo>
                  <a:cubicBezTo>
                    <a:pt x="2856081" y="0"/>
                    <a:pt x="2918171" y="62090"/>
                    <a:pt x="2918171" y="138681"/>
                  </a:cubicBezTo>
                  <a:lnTo>
                    <a:pt x="2918171" y="693388"/>
                  </a:lnTo>
                  <a:cubicBezTo>
                    <a:pt x="2918171" y="769979"/>
                    <a:pt x="2856081" y="832069"/>
                    <a:pt x="2779490" y="832069"/>
                  </a:cubicBezTo>
                  <a:lnTo>
                    <a:pt x="138681" y="832069"/>
                  </a:lnTo>
                  <a:cubicBezTo>
                    <a:pt x="62090" y="832069"/>
                    <a:pt x="0" y="769979"/>
                    <a:pt x="0" y="693388"/>
                  </a:cubicBezTo>
                  <a:lnTo>
                    <a:pt x="0" y="13868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248" tIns="84433" rIns="128248" bIns="84433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Yhteiset pelisäännöt</a:t>
              </a:r>
              <a:endParaRPr lang="fi-FI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Puolivapaa piirto 16"/>
            <p:cNvSpPr/>
            <p:nvPr/>
          </p:nvSpPr>
          <p:spPr>
            <a:xfrm>
              <a:off x="3956139" y="5111120"/>
              <a:ext cx="5187861" cy="665656"/>
            </a:xfrm>
            <a:custGeom>
              <a:avLst/>
              <a:gdLst>
                <a:gd name="connsiteX0" fmla="*/ 110945 w 665655"/>
                <a:gd name="connsiteY0" fmla="*/ 0 h 5187860"/>
                <a:gd name="connsiteX1" fmla="*/ 554710 w 665655"/>
                <a:gd name="connsiteY1" fmla="*/ 0 h 5187860"/>
                <a:gd name="connsiteX2" fmla="*/ 665655 w 665655"/>
                <a:gd name="connsiteY2" fmla="*/ 110945 h 5187860"/>
                <a:gd name="connsiteX3" fmla="*/ 665655 w 665655"/>
                <a:gd name="connsiteY3" fmla="*/ 5187860 h 5187860"/>
                <a:gd name="connsiteX4" fmla="*/ 665655 w 665655"/>
                <a:gd name="connsiteY4" fmla="*/ 5187860 h 5187860"/>
                <a:gd name="connsiteX5" fmla="*/ 0 w 665655"/>
                <a:gd name="connsiteY5" fmla="*/ 5187860 h 5187860"/>
                <a:gd name="connsiteX6" fmla="*/ 0 w 665655"/>
                <a:gd name="connsiteY6" fmla="*/ 5187860 h 5187860"/>
                <a:gd name="connsiteX7" fmla="*/ 0 w 665655"/>
                <a:gd name="connsiteY7" fmla="*/ 110945 h 5187860"/>
                <a:gd name="connsiteX8" fmla="*/ 110945 w 665655"/>
                <a:gd name="connsiteY8" fmla="*/ 0 h 518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5655" h="5187860">
                  <a:moveTo>
                    <a:pt x="665655" y="864665"/>
                  </a:moveTo>
                  <a:lnTo>
                    <a:pt x="665655" y="4323195"/>
                  </a:lnTo>
                  <a:cubicBezTo>
                    <a:pt x="665655" y="4800732"/>
                    <a:pt x="659282" y="5187856"/>
                    <a:pt x="651420" y="5187856"/>
                  </a:cubicBezTo>
                  <a:lnTo>
                    <a:pt x="0" y="5187856"/>
                  </a:lnTo>
                  <a:lnTo>
                    <a:pt x="0" y="5187856"/>
                  </a:lnTo>
                  <a:lnTo>
                    <a:pt x="0" y="4"/>
                  </a:lnTo>
                  <a:lnTo>
                    <a:pt x="0" y="4"/>
                  </a:lnTo>
                  <a:lnTo>
                    <a:pt x="651420" y="4"/>
                  </a:lnTo>
                  <a:cubicBezTo>
                    <a:pt x="659282" y="4"/>
                    <a:pt x="665655" y="387128"/>
                    <a:pt x="665655" y="864665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4291" tIns="49641" rIns="66785" bIns="49640" numCol="1" spcCol="1270" anchor="ctr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i-FI" sz="11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Rohkaiseva ja kannustava ilmapiiri</a:t>
              </a:r>
              <a:endParaRPr lang="fi-FI" sz="11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i-FI" sz="11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Yhteisiin asioihin sitoutuminen</a:t>
              </a:r>
              <a:endParaRPr lang="fi-FI" sz="11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Puolivapaa piirto 17"/>
            <p:cNvSpPr/>
            <p:nvPr/>
          </p:nvSpPr>
          <p:spPr>
            <a:xfrm>
              <a:off x="1037969" y="5027913"/>
              <a:ext cx="2918171" cy="832069"/>
            </a:xfrm>
            <a:custGeom>
              <a:avLst/>
              <a:gdLst>
                <a:gd name="connsiteX0" fmla="*/ 0 w 2918171"/>
                <a:gd name="connsiteY0" fmla="*/ 138681 h 832069"/>
                <a:gd name="connsiteX1" fmla="*/ 138681 w 2918171"/>
                <a:gd name="connsiteY1" fmla="*/ 0 h 832069"/>
                <a:gd name="connsiteX2" fmla="*/ 2779490 w 2918171"/>
                <a:gd name="connsiteY2" fmla="*/ 0 h 832069"/>
                <a:gd name="connsiteX3" fmla="*/ 2918171 w 2918171"/>
                <a:gd name="connsiteY3" fmla="*/ 138681 h 832069"/>
                <a:gd name="connsiteX4" fmla="*/ 2918171 w 2918171"/>
                <a:gd name="connsiteY4" fmla="*/ 693388 h 832069"/>
                <a:gd name="connsiteX5" fmla="*/ 2779490 w 2918171"/>
                <a:gd name="connsiteY5" fmla="*/ 832069 h 832069"/>
                <a:gd name="connsiteX6" fmla="*/ 138681 w 2918171"/>
                <a:gd name="connsiteY6" fmla="*/ 832069 h 832069"/>
                <a:gd name="connsiteX7" fmla="*/ 0 w 2918171"/>
                <a:gd name="connsiteY7" fmla="*/ 693388 h 832069"/>
                <a:gd name="connsiteX8" fmla="*/ 0 w 2918171"/>
                <a:gd name="connsiteY8" fmla="*/ 138681 h 83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8171" h="832069">
                  <a:moveTo>
                    <a:pt x="0" y="138681"/>
                  </a:moveTo>
                  <a:cubicBezTo>
                    <a:pt x="0" y="62090"/>
                    <a:pt x="62090" y="0"/>
                    <a:pt x="138681" y="0"/>
                  </a:cubicBezTo>
                  <a:lnTo>
                    <a:pt x="2779490" y="0"/>
                  </a:lnTo>
                  <a:cubicBezTo>
                    <a:pt x="2856081" y="0"/>
                    <a:pt x="2918171" y="62090"/>
                    <a:pt x="2918171" y="138681"/>
                  </a:cubicBezTo>
                  <a:lnTo>
                    <a:pt x="2918171" y="693388"/>
                  </a:lnTo>
                  <a:cubicBezTo>
                    <a:pt x="2918171" y="769979"/>
                    <a:pt x="2856081" y="832069"/>
                    <a:pt x="2779490" y="832069"/>
                  </a:cubicBezTo>
                  <a:lnTo>
                    <a:pt x="138681" y="832069"/>
                  </a:lnTo>
                  <a:cubicBezTo>
                    <a:pt x="62090" y="832069"/>
                    <a:pt x="0" y="769979"/>
                    <a:pt x="0" y="693388"/>
                  </a:cubicBezTo>
                  <a:lnTo>
                    <a:pt x="0" y="13868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248" tIns="84433" rIns="128248" bIns="84433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Avoin vuorovaikutus</a:t>
              </a:r>
              <a:endParaRPr lang="fi-FI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Puolivapaa piirto 18"/>
            <p:cNvSpPr/>
            <p:nvPr/>
          </p:nvSpPr>
          <p:spPr>
            <a:xfrm>
              <a:off x="3956139" y="5984793"/>
              <a:ext cx="5187861" cy="665656"/>
            </a:xfrm>
            <a:custGeom>
              <a:avLst/>
              <a:gdLst>
                <a:gd name="connsiteX0" fmla="*/ 110945 w 665655"/>
                <a:gd name="connsiteY0" fmla="*/ 0 h 5187860"/>
                <a:gd name="connsiteX1" fmla="*/ 554710 w 665655"/>
                <a:gd name="connsiteY1" fmla="*/ 0 h 5187860"/>
                <a:gd name="connsiteX2" fmla="*/ 665655 w 665655"/>
                <a:gd name="connsiteY2" fmla="*/ 110945 h 5187860"/>
                <a:gd name="connsiteX3" fmla="*/ 665655 w 665655"/>
                <a:gd name="connsiteY3" fmla="*/ 5187860 h 5187860"/>
                <a:gd name="connsiteX4" fmla="*/ 665655 w 665655"/>
                <a:gd name="connsiteY4" fmla="*/ 5187860 h 5187860"/>
                <a:gd name="connsiteX5" fmla="*/ 0 w 665655"/>
                <a:gd name="connsiteY5" fmla="*/ 5187860 h 5187860"/>
                <a:gd name="connsiteX6" fmla="*/ 0 w 665655"/>
                <a:gd name="connsiteY6" fmla="*/ 5187860 h 5187860"/>
                <a:gd name="connsiteX7" fmla="*/ 0 w 665655"/>
                <a:gd name="connsiteY7" fmla="*/ 110945 h 5187860"/>
                <a:gd name="connsiteX8" fmla="*/ 110945 w 665655"/>
                <a:gd name="connsiteY8" fmla="*/ 0 h 5187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5655" h="5187860">
                  <a:moveTo>
                    <a:pt x="665655" y="864665"/>
                  </a:moveTo>
                  <a:lnTo>
                    <a:pt x="665655" y="4323195"/>
                  </a:lnTo>
                  <a:cubicBezTo>
                    <a:pt x="665655" y="4800732"/>
                    <a:pt x="659282" y="5187856"/>
                    <a:pt x="651420" y="5187856"/>
                  </a:cubicBezTo>
                  <a:lnTo>
                    <a:pt x="0" y="5187856"/>
                  </a:lnTo>
                  <a:lnTo>
                    <a:pt x="0" y="5187856"/>
                  </a:lnTo>
                  <a:lnTo>
                    <a:pt x="0" y="4"/>
                  </a:lnTo>
                  <a:lnTo>
                    <a:pt x="0" y="4"/>
                  </a:lnTo>
                  <a:lnTo>
                    <a:pt x="651420" y="4"/>
                  </a:lnTo>
                  <a:cubicBezTo>
                    <a:pt x="659282" y="4"/>
                    <a:pt x="665655" y="387128"/>
                    <a:pt x="665655" y="864665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4291" tIns="49641" rIns="66785" bIns="49640" numCol="1" spcCol="1270" anchor="ctr" anchorCtr="0">
              <a:noAutofit/>
            </a:bodyPr>
            <a:lstStyle/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i-FI" sz="11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Arvioinnin ja dokumentoinnin konkreettisia menetelmiä löytynyt uusista käyttöön otetuista työvälineistä (suunnittelupohjat)</a:t>
              </a:r>
              <a:endParaRPr lang="fi-FI" sz="11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150" lvl="1" indent="-57150" algn="l" defTabSz="4000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fi-FI" sz="11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Jatkuva keskustelu ja yhteinen tuki</a:t>
              </a:r>
              <a:endParaRPr lang="fi-FI" sz="11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Puolivapaa piirto 19"/>
            <p:cNvSpPr/>
            <p:nvPr/>
          </p:nvSpPr>
          <p:spPr>
            <a:xfrm>
              <a:off x="1037968" y="5943188"/>
              <a:ext cx="2918171" cy="832069"/>
            </a:xfrm>
            <a:custGeom>
              <a:avLst/>
              <a:gdLst>
                <a:gd name="connsiteX0" fmla="*/ 0 w 2918171"/>
                <a:gd name="connsiteY0" fmla="*/ 138681 h 832069"/>
                <a:gd name="connsiteX1" fmla="*/ 138681 w 2918171"/>
                <a:gd name="connsiteY1" fmla="*/ 0 h 832069"/>
                <a:gd name="connsiteX2" fmla="*/ 2779490 w 2918171"/>
                <a:gd name="connsiteY2" fmla="*/ 0 h 832069"/>
                <a:gd name="connsiteX3" fmla="*/ 2918171 w 2918171"/>
                <a:gd name="connsiteY3" fmla="*/ 138681 h 832069"/>
                <a:gd name="connsiteX4" fmla="*/ 2918171 w 2918171"/>
                <a:gd name="connsiteY4" fmla="*/ 693388 h 832069"/>
                <a:gd name="connsiteX5" fmla="*/ 2779490 w 2918171"/>
                <a:gd name="connsiteY5" fmla="*/ 832069 h 832069"/>
                <a:gd name="connsiteX6" fmla="*/ 138681 w 2918171"/>
                <a:gd name="connsiteY6" fmla="*/ 832069 h 832069"/>
                <a:gd name="connsiteX7" fmla="*/ 0 w 2918171"/>
                <a:gd name="connsiteY7" fmla="*/ 693388 h 832069"/>
                <a:gd name="connsiteX8" fmla="*/ 0 w 2918171"/>
                <a:gd name="connsiteY8" fmla="*/ 138681 h 832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18171" h="832069">
                  <a:moveTo>
                    <a:pt x="0" y="138681"/>
                  </a:moveTo>
                  <a:cubicBezTo>
                    <a:pt x="0" y="62090"/>
                    <a:pt x="62090" y="0"/>
                    <a:pt x="138681" y="0"/>
                  </a:cubicBezTo>
                  <a:lnTo>
                    <a:pt x="2779490" y="0"/>
                  </a:lnTo>
                  <a:cubicBezTo>
                    <a:pt x="2856081" y="0"/>
                    <a:pt x="2918171" y="62090"/>
                    <a:pt x="2918171" y="138681"/>
                  </a:cubicBezTo>
                  <a:lnTo>
                    <a:pt x="2918171" y="693388"/>
                  </a:lnTo>
                  <a:cubicBezTo>
                    <a:pt x="2918171" y="769979"/>
                    <a:pt x="2856081" y="832069"/>
                    <a:pt x="2779490" y="832069"/>
                  </a:cubicBezTo>
                  <a:lnTo>
                    <a:pt x="138681" y="832069"/>
                  </a:lnTo>
                  <a:cubicBezTo>
                    <a:pt x="62090" y="832069"/>
                    <a:pt x="0" y="769979"/>
                    <a:pt x="0" y="693388"/>
                  </a:cubicBezTo>
                  <a:lnTo>
                    <a:pt x="0" y="138681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248" tIns="84433" rIns="128248" bIns="84433" numCol="1" spcCol="1270" anchor="ctr" anchorCtr="0">
              <a:noAutofit/>
            </a:bodyPr>
            <a:lstStyle/>
            <a:p>
              <a:pPr lvl="0" algn="ctr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fi-FI" sz="2000" kern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Toiminnan jatkuva arviointi</a:t>
              </a:r>
              <a:endParaRPr lang="fi-FI" sz="20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Suorakulmio 5"/>
          <p:cNvSpPr/>
          <p:nvPr/>
        </p:nvSpPr>
        <p:spPr>
          <a:xfrm rot="5400000">
            <a:off x="2145763" y="-2079643"/>
            <a:ext cx="271850" cy="45633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fi-FI" dirty="0" smtClean="0">
                <a:solidFill>
                  <a:schemeClr val="tx1"/>
                </a:solidFill>
              </a:rPr>
              <a:t>Toimivan työyhteisön peruspilarit (Järvinen)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Nuoli oikealle 7"/>
          <p:cNvSpPr/>
          <p:nvPr/>
        </p:nvSpPr>
        <p:spPr>
          <a:xfrm>
            <a:off x="-32323" y="1029291"/>
            <a:ext cx="1359243" cy="4965309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1200" b="1" dirty="0">
                <a:solidFill>
                  <a:schemeClr val="tx1"/>
                </a:solidFill>
              </a:rPr>
              <a:t>Pedagoginen johtaminen –koulutus</a:t>
            </a:r>
          </a:p>
          <a:p>
            <a:pPr algn="ctr"/>
            <a:r>
              <a:rPr lang="fi-FI" sz="1200" b="1" dirty="0">
                <a:solidFill>
                  <a:schemeClr val="tx1"/>
                </a:solidFill>
              </a:rPr>
              <a:t>2016-17 </a:t>
            </a:r>
          </a:p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– </a:t>
            </a:r>
          </a:p>
          <a:p>
            <a:pPr algn="ctr"/>
            <a:r>
              <a:rPr lang="fi-FI" sz="2400" b="1" dirty="0" smtClean="0">
                <a:solidFill>
                  <a:schemeClr val="tx1"/>
                </a:solidFill>
              </a:rPr>
              <a:t>Työ jatkuu…</a:t>
            </a:r>
            <a:endParaRPr lang="fi-FI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367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Ediva</a:t>
            </a:r>
            <a:r>
              <a:rPr lang="fi-FI" dirty="0" smtClean="0"/>
              <a:t> Oy:n tuella toteutettu hanke 2015-2016</a:t>
            </a:r>
          </a:p>
          <a:p>
            <a:endParaRPr lang="fi-FI" dirty="0" smtClean="0"/>
          </a:p>
          <a:p>
            <a:r>
              <a:rPr lang="fi-FI" dirty="0" smtClean="0"/>
              <a:t>Turun lisäksi mukana Tuusula</a:t>
            </a:r>
          </a:p>
          <a:p>
            <a:endParaRPr lang="fi-FI" dirty="0" smtClean="0"/>
          </a:p>
          <a:p>
            <a:r>
              <a:rPr lang="fi-FI" dirty="0" smtClean="0"/>
              <a:t>Turusta mukana 6 pilottiyksikköä</a:t>
            </a:r>
          </a:p>
          <a:p>
            <a:endParaRPr lang="fi-FI" dirty="0" smtClean="0"/>
          </a:p>
          <a:p>
            <a:r>
              <a:rPr lang="fi-FI" dirty="0" smtClean="0"/>
              <a:t>Varhaiskasvatuksen hallinnon </a:t>
            </a:r>
            <a:r>
              <a:rPr lang="fi-FI" dirty="0"/>
              <a:t>tavoitteena oli saada Turun kunnallisen suomenkielisen </a:t>
            </a:r>
            <a:r>
              <a:rPr lang="fi-FI" dirty="0" smtClean="0"/>
              <a:t>varhaiskasvatusorganisaation </a:t>
            </a:r>
            <a:r>
              <a:rPr lang="fi-FI" dirty="0"/>
              <a:t>johtamisrakenne selkeäksi ja kiinnittää rakenteessa huomio pedagogiseen johtamiseen/ pedagogiikan johtamiseen.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Hanke 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299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ulukk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685514"/>
              </p:ext>
            </p:extLst>
          </p:nvPr>
        </p:nvGraphicFramePr>
        <p:xfrm>
          <a:off x="66672" y="219756"/>
          <a:ext cx="8991602" cy="66382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84272"/>
                <a:gridCol w="1284272"/>
                <a:gridCol w="1284272"/>
                <a:gridCol w="1284272"/>
                <a:gridCol w="1284838"/>
                <a:gridCol w="1284838"/>
                <a:gridCol w="1284838"/>
              </a:tblGrid>
              <a:tr h="3517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Tavoite/ operatiivinen sopimus</a:t>
                      </a:r>
                      <a:endParaRPr lang="fi-FI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425" marR="344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Nykytilan kuvaus (miten tieto hankittu?)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425" marR="344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Yksikön tavoite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425" marR="344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Toimenpiteet tavoitteen saavuttamiseksi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425" marR="344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Väliarviointi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425" marR="344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Tavoitteen tarkennus (mikäli tarpeen)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425" marR="344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Arviointi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425" marR="34425" marT="0" marB="0">
                    <a:solidFill>
                      <a:schemeClr val="bg1"/>
                    </a:solidFill>
                  </a:tcPr>
                </a:tc>
              </a:tr>
              <a:tr h="99436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Lapsilähtöisen pedagogisen toiminnan kehittäminen on otettu kaikissa yksiköissä kehittämisen </a:t>
                      </a:r>
                      <a:r>
                        <a:rPr lang="fi-FI" sz="900" dirty="0" err="1">
                          <a:effectLst/>
                        </a:rPr>
                        <a:t>koh</a:t>
                      </a:r>
                      <a:r>
                        <a:rPr lang="fi-FI" sz="900" dirty="0">
                          <a:effectLst/>
                        </a:rPr>
                        <a:t>-teeksi uuden vasun käyttöönoton myötä.</a:t>
                      </a:r>
                      <a:endParaRPr lang="fi-FI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425" marR="344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pvm. teksti </a:t>
                      </a:r>
                      <a:endParaRPr lang="fi-FI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425" marR="344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teksti </a:t>
                      </a:r>
                      <a:endParaRPr lang="fi-FI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425" marR="344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teksti 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425" marR="344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pvm. Mikä toteutunut?  teksti </a:t>
                      </a:r>
                      <a:endParaRPr lang="fi-FI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Mihin vielä panostettava? teksti 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425" marR="344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teksti 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425" marR="344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pvm. teksti 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425" marR="34425" marT="0" marB="0">
                    <a:solidFill>
                      <a:schemeClr val="bg1"/>
                    </a:solidFill>
                  </a:tcPr>
                </a:tc>
              </a:tr>
              <a:tr h="24148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Syksyllä 2016 alkanut systemaattinen liikunnan koordinointi ja kehittäminen on juurtunut varhaiskasvatuksen perustoimintaan. Turun liikkuva varhaiskasvatus II-hankkeen myötä liikunnallisen elämän-tavan vahvistaminen alle kouluikäisten keskuudessa on laajentunut entisestään. Yhteistyö vapaa-aikatoimen kanssa on syventynyt.</a:t>
                      </a:r>
                      <a:endParaRPr lang="fi-FI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425" marR="344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pvm. teksti 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425" marR="344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teksti </a:t>
                      </a:r>
                      <a:endParaRPr lang="fi-FI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425" marR="344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teksti </a:t>
                      </a:r>
                      <a:endParaRPr lang="fi-FI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425" marR="344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pvm. Mikä toteutunut?  teksti </a:t>
                      </a:r>
                      <a:endParaRPr lang="fi-FI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Mihin vielä panostettava? teksti </a:t>
                      </a:r>
                      <a:endParaRPr lang="fi-FI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425" marR="344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teksti 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425" marR="344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pvm. teksti 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425" marR="34425" marT="0" marB="0">
                    <a:solidFill>
                      <a:schemeClr val="bg1"/>
                    </a:solidFill>
                  </a:tcPr>
                </a:tc>
              </a:tr>
              <a:tr h="11725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>
                          <a:effectLst/>
                        </a:rPr>
                        <a:t>Lasten ja huoltajien osallisuus huomioidaan toiminnan suunnittelussa, toteuttamisessa ja arvioinnissa uuden varhaiskasvatussuunnitelman edellyttämällä tavalla.</a:t>
                      </a:r>
                      <a:endParaRPr lang="fi-FI" sz="10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425" marR="344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pvm. teksti </a:t>
                      </a:r>
                      <a:endParaRPr lang="fi-FI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425" marR="344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teksti 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425" marR="344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teksti 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425" marR="344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pvm. Mikä toteutunut?  teksti </a:t>
                      </a:r>
                      <a:endParaRPr lang="fi-FI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Mihin vielä panostettava? teksti </a:t>
                      </a:r>
                      <a:endParaRPr lang="fi-FI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425" marR="344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teksti </a:t>
                      </a:r>
                      <a:endParaRPr lang="fi-FI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425" marR="344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pvm. teksti 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425" marR="34425" marT="0" marB="0">
                    <a:solidFill>
                      <a:schemeClr val="bg1"/>
                    </a:solidFill>
                  </a:tcPr>
                </a:tc>
              </a:tr>
              <a:tr h="17046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Johtajuusrakenne laajennetaan kattamaan koko varhaiskasvatusta </a:t>
                      </a:r>
                      <a:endParaRPr lang="fi-FI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Varhaiskasvatuksen auditointimalli on suunniteltu. </a:t>
                      </a:r>
                      <a:endParaRPr lang="fi-FI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900" dirty="0">
                          <a:effectLst/>
                        </a:rPr>
                        <a:t>Kaikki päivähoitoyksiköiden johtajat osallistuvat pedagogiikan johtaminen varhaiskasvatuksessa – hankkeeseen.</a:t>
                      </a:r>
                      <a:endParaRPr lang="fi-FI" sz="1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425" marR="344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pvm. teksti 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425" marR="344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teksti 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425" marR="344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teksti 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425" marR="344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pvm. Mikä toteutunut?  teksti </a:t>
                      </a:r>
                      <a:endParaRPr lang="fi-FI" sz="90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>
                          <a:effectLst/>
                        </a:rPr>
                        <a:t>Mihin vielä panostettava? teksti </a:t>
                      </a:r>
                      <a:endParaRPr lang="fi-FI" sz="9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425" marR="344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teksti </a:t>
                      </a:r>
                      <a:endParaRPr lang="fi-FI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425" marR="34425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i-FI" sz="800" dirty="0">
                          <a:effectLst/>
                        </a:rPr>
                        <a:t>pvm. teksti </a:t>
                      </a:r>
                      <a:endParaRPr lang="fi-FI" sz="9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34425" marR="34425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6672" y="-30867"/>
            <a:ext cx="2098651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i-FI" altLang="fi-FI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Esimiehen tueksi lomake 2017</a:t>
            </a:r>
            <a:endParaRPr kumimoji="0" lang="fi-FI" altLang="fi-FI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altLang="fi-FI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17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6085" y="1599677"/>
            <a:ext cx="7092914" cy="3390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Kuva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5180" y="2317028"/>
            <a:ext cx="3182828" cy="30429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uorakulmio 3"/>
          <p:cNvSpPr/>
          <p:nvPr/>
        </p:nvSpPr>
        <p:spPr>
          <a:xfrm>
            <a:off x="3317484" y="2317028"/>
            <a:ext cx="2315779" cy="1783485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1763472"/>
              </a:avLst>
            </a:prstTxWarp>
            <a:spAutoFit/>
          </a:bodyPr>
          <a:lstStyle/>
          <a:p>
            <a:pPr algn="ctr"/>
            <a:r>
              <a:rPr lang="fi-FI" sz="2100" b="1" dirty="0">
                <a:ln w="0"/>
                <a:solidFill>
                  <a:srgbClr val="C00000"/>
                </a:solidFill>
                <a:latin typeface="Algerian" panose="04020705040A02060702" pitchFamily="82" charset="0"/>
              </a:rPr>
              <a:t>Luottamus</a:t>
            </a:r>
            <a:r>
              <a:rPr lang="fi-FI" sz="2100" b="1" dirty="0">
                <a:ln w="0"/>
                <a:solidFill>
                  <a:srgbClr val="C00000"/>
                </a:solidFill>
              </a:rPr>
              <a:t>      </a:t>
            </a:r>
            <a:r>
              <a:rPr lang="fi-FI" sz="2100" b="1" dirty="0">
                <a:ln w="0"/>
                <a:solidFill>
                  <a:srgbClr val="C00000"/>
                </a:solidFill>
                <a:latin typeface="Algerian" panose="04020705040A02060702" pitchFamily="82" charset="0"/>
              </a:rPr>
              <a:t>Tukeminen</a:t>
            </a:r>
          </a:p>
        </p:txBody>
      </p:sp>
      <p:sp>
        <p:nvSpPr>
          <p:cNvPr id="5" name="Tekstiruutu 4"/>
          <p:cNvSpPr txBox="1"/>
          <p:nvPr/>
        </p:nvSpPr>
        <p:spPr>
          <a:xfrm rot="20132249">
            <a:off x="6765553" y="2221490"/>
            <a:ext cx="2305589" cy="1648600"/>
          </a:xfrm>
          <a:prstGeom prst="rect">
            <a:avLst/>
          </a:prstGeom>
          <a:noFill/>
        </p:spPr>
        <p:txBody>
          <a:bodyPr wrap="none" rtlCol="0">
            <a:prstTxWarp prst="textArchDown">
              <a:avLst/>
            </a:prstTxWarp>
            <a:spAutoFit/>
          </a:bodyPr>
          <a:lstStyle/>
          <a:p>
            <a:r>
              <a:rPr lang="fi-FI" b="1" dirty="0">
                <a:solidFill>
                  <a:srgbClr val="C00000"/>
                </a:solidFill>
                <a:latin typeface="Algerian" panose="04020705040A02060702" pitchFamily="82" charset="0"/>
              </a:rPr>
              <a:t>kunnioitus</a:t>
            </a:r>
          </a:p>
        </p:txBody>
      </p:sp>
      <p:sp>
        <p:nvSpPr>
          <p:cNvPr id="6" name="Suorakulmio 5"/>
          <p:cNvSpPr/>
          <p:nvPr/>
        </p:nvSpPr>
        <p:spPr>
          <a:xfrm>
            <a:off x="1220061" y="3988207"/>
            <a:ext cx="16930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i-FI" sz="2700" b="1" dirty="0">
                <a:solidFill>
                  <a:prstClr val="black"/>
                </a:solidFill>
                <a:latin typeface="Algerian" panose="04020705040A02060702" pitchFamily="82" charset="0"/>
              </a:rPr>
              <a:t>VASTUU-</a:t>
            </a:r>
          </a:p>
          <a:p>
            <a:pPr lvl="0" algn="ctr"/>
            <a:r>
              <a:rPr lang="fi-FI" sz="2700" b="1" dirty="0">
                <a:solidFill>
                  <a:prstClr val="black"/>
                </a:solidFill>
                <a:latin typeface="Algerian" panose="04020705040A02060702" pitchFamily="82" charset="0"/>
              </a:rPr>
              <a:t>TIIMI</a:t>
            </a:r>
          </a:p>
        </p:txBody>
      </p:sp>
      <p:sp>
        <p:nvSpPr>
          <p:cNvPr id="7" name="Kuvaselitepilvi 6"/>
          <p:cNvSpPr/>
          <p:nvPr/>
        </p:nvSpPr>
        <p:spPr>
          <a:xfrm>
            <a:off x="2761476" y="4242074"/>
            <a:ext cx="4810899" cy="2314662"/>
          </a:xfrm>
          <a:prstGeom prst="cloudCallou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91500">
                <a:schemeClr val="bg1"/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i-FI" dirty="0" smtClean="0"/>
              <a:t>”Matka tavoitteita kohti lähtee liikkeelle heti kun pelkästään </a:t>
            </a:r>
            <a:r>
              <a:rPr lang="fi-FI" b="1" dirty="0" smtClean="0"/>
              <a:t>vastuutiimi</a:t>
            </a:r>
            <a:r>
              <a:rPr lang="fi-FI" dirty="0" smtClean="0"/>
              <a:t> saa kirkastettua</a:t>
            </a:r>
            <a:r>
              <a:rPr lang="fi-FI" b="1" dirty="0" smtClean="0"/>
              <a:t> </a:t>
            </a:r>
            <a:r>
              <a:rPr lang="fi-FI" b="1" dirty="0" err="1" smtClean="0"/>
              <a:t>itselleen</a:t>
            </a:r>
            <a:r>
              <a:rPr lang="fi-FI" b="1" dirty="0" smtClean="0"/>
              <a:t> </a:t>
            </a:r>
            <a:r>
              <a:rPr lang="fi-FI" dirty="0" smtClean="0"/>
              <a:t>jotakin olennaista…”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21988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Kiitos!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5907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Pelkistetty viitekehys hallinnon kehittämishankkeelle</a:t>
            </a:r>
            <a:endParaRPr lang="fi-FI" dirty="0"/>
          </a:p>
        </p:txBody>
      </p:sp>
      <p:pic>
        <p:nvPicPr>
          <p:cNvPr id="4" name="Kuva 3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59798" y="1903253"/>
            <a:ext cx="6090253" cy="39898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1986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Pedagogisen johtamisen malli</a:t>
            </a:r>
            <a:br>
              <a:rPr lang="fi-FI" dirty="0" smtClean="0"/>
            </a:br>
            <a:r>
              <a:rPr lang="fi-FI" sz="2400" dirty="0" smtClean="0"/>
              <a:t>(</a:t>
            </a:r>
            <a:r>
              <a:rPr lang="fi-FI" sz="2400" dirty="0" err="1" smtClean="0"/>
              <a:t>Soukainen</a:t>
            </a:r>
            <a:r>
              <a:rPr lang="fi-FI" sz="2400" dirty="0" smtClean="0"/>
              <a:t> 2015, 174)</a:t>
            </a:r>
            <a:endParaRPr lang="fi-FI" dirty="0"/>
          </a:p>
        </p:txBody>
      </p:sp>
      <p:pic>
        <p:nvPicPr>
          <p:cNvPr id="4" name="Picture 2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63688" y="1835150"/>
            <a:ext cx="6498486" cy="3831554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52169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Arviointia, pohdintaa</a:t>
            </a:r>
            <a:r>
              <a:rPr lang="fi-FI" smtClean="0"/>
              <a:t>, keskusteluja</a:t>
            </a:r>
            <a:r>
              <a:rPr lang="fi-FI" dirty="0" smtClean="0"/>
              <a:t>, kehittelyä, … </a:t>
            </a:r>
            <a:endParaRPr lang="fi-FI" dirty="0"/>
          </a:p>
        </p:txBody>
      </p:sp>
      <p:pic>
        <p:nvPicPr>
          <p:cNvPr id="4" name="Kuva 3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3688" y="1837689"/>
            <a:ext cx="6395455" cy="405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3279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/>
              <a:t>Kestävä johtajuus luo edellytykset kestävälle oppimiselle. Oleellista on kiinnittää huomio eniten tukea tarvitsevien tuen vahvistamiseen.</a:t>
            </a:r>
          </a:p>
          <a:p>
            <a:r>
              <a:rPr lang="fi-FI"/>
              <a:t>Kestävä johtajuus perustuu </a:t>
            </a:r>
            <a:r>
              <a:rPr lang="fi-FI">
                <a:solidFill>
                  <a:srgbClr val="FF0000"/>
                </a:solidFill>
              </a:rPr>
              <a:t>jatkuvuudelle, jatkuvat johtajavaihdokset vievät voimaa kehittämistyöltä,</a:t>
            </a:r>
            <a:r>
              <a:rPr lang="fi-FI"/>
              <a:t> joka vaatii pitkäjänteisyyttä.</a:t>
            </a:r>
          </a:p>
          <a:p>
            <a:r>
              <a:rPr lang="fi-FI"/>
              <a:t>Kestävä johtajuus </a:t>
            </a:r>
            <a:r>
              <a:rPr lang="fi-FI">
                <a:solidFill>
                  <a:srgbClr val="FF0000"/>
                </a:solidFill>
              </a:rPr>
              <a:t>rakentuu johtajuuden jakamiselle ja luottamukselle</a:t>
            </a:r>
            <a:r>
              <a:rPr lang="fi-FI"/>
              <a:t>. Johtajuuden jakaminen </a:t>
            </a:r>
            <a:r>
              <a:rPr lang="fi-FI">
                <a:solidFill>
                  <a:srgbClr val="FF0000"/>
                </a:solidFill>
              </a:rPr>
              <a:t>sitouttaa henkilöstön vastuullisiksi toimijoiksi </a:t>
            </a:r>
            <a:r>
              <a:rPr lang="fi-FI"/>
              <a:t>ja auttaa henkilöstöä ottamaan oman potentiaalinsa ja osaamisensa täysimääräiseen käyttöön.</a:t>
            </a:r>
          </a:p>
          <a:p>
            <a:r>
              <a:rPr lang="fi-FI"/>
              <a:t>Kestävä johtajuus on sosiaalisesti oikeudenmukaista. Sen avulla pyritään ehkäisemään alueellista eriarvoistumista. Kestävä johtaja ei huolehdi vain oman yksikkönsä osaamisesta, vaan on </a:t>
            </a:r>
            <a:r>
              <a:rPr lang="fi-FI">
                <a:solidFill>
                  <a:srgbClr val="FF0000"/>
                </a:solidFill>
              </a:rPr>
              <a:t>valmis jakamaan hyviä käytänteitä ja osaamista </a:t>
            </a:r>
            <a:r>
              <a:rPr lang="fi-FI"/>
              <a:t>verkostoissa.</a:t>
            </a: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Kestävän johtajuuden 7 periaatetta</a:t>
            </a:r>
            <a:br>
              <a:rPr lang="fi-FI" dirty="0"/>
            </a:br>
            <a:r>
              <a:rPr lang="fi-FI" sz="2000" dirty="0" err="1"/>
              <a:t>Hargreaves</a:t>
            </a:r>
            <a:r>
              <a:rPr lang="fi-FI" sz="2000" dirty="0"/>
              <a:t>, 2006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98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Kestävä johtaja huolehtii omien ja henkilöstönsä </a:t>
            </a:r>
            <a:r>
              <a:rPr lang="fi-FI" dirty="0">
                <a:solidFill>
                  <a:srgbClr val="FF0000"/>
                </a:solidFill>
              </a:rPr>
              <a:t>voimavarojen kehittämisestä.</a:t>
            </a:r>
            <a:r>
              <a:rPr lang="fi-FI" dirty="0"/>
              <a:t> Hän ei pyri kuluttamaan ihmisten voimavaroja vaan lisäämään niitä. </a:t>
            </a:r>
          </a:p>
          <a:p>
            <a:r>
              <a:rPr lang="fi-FI" dirty="0"/>
              <a:t>Kestävän johtajuuden </a:t>
            </a:r>
            <a:r>
              <a:rPr lang="fi-FI" dirty="0">
                <a:solidFill>
                  <a:srgbClr val="FF0000"/>
                </a:solidFill>
              </a:rPr>
              <a:t>voimavarana on uudistuminen ja innovointi</a:t>
            </a:r>
            <a:r>
              <a:rPr lang="fi-FI" dirty="0"/>
              <a:t>. Liiallinen ulkoisten tulosten mittaaminen ja standardointi toimii kehitystä jarruttavana tekijänä.</a:t>
            </a:r>
          </a:p>
          <a:p>
            <a:r>
              <a:rPr lang="fi-FI" dirty="0"/>
              <a:t>Kestävälle johtamiselle on ominaista </a:t>
            </a:r>
            <a:r>
              <a:rPr lang="fi-FI" dirty="0">
                <a:solidFill>
                  <a:srgbClr val="FF0000"/>
                </a:solidFill>
              </a:rPr>
              <a:t>aktiivinen</a:t>
            </a:r>
            <a:r>
              <a:rPr lang="fi-FI" dirty="0"/>
              <a:t> poliittinen osallisuus yhteisössä ja rakentava yhteistyö sidosryhmien kanssa.</a:t>
            </a:r>
          </a:p>
          <a:p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… jatkuu</a:t>
            </a:r>
          </a:p>
        </p:txBody>
      </p:sp>
    </p:spTree>
    <p:extLst>
      <p:ext uri="{BB962C8B-B14F-4D97-AF65-F5344CB8AC3E}">
        <p14:creationId xmlns:p14="http://schemas.microsoft.com/office/powerpoint/2010/main" val="186102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3" name="Kuva 2"/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18857" y="-1859597"/>
            <a:ext cx="7106285" cy="105771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876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</p:txBody>
      </p:sp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graphicFrame>
        <p:nvGraphicFramePr>
          <p:cNvPr id="7" name="Kaaviokuva 6"/>
          <p:cNvGraphicFramePr/>
          <p:nvPr/>
        </p:nvGraphicFramePr>
        <p:xfrm>
          <a:off x="376237" y="695325"/>
          <a:ext cx="8391525" cy="5467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Alanuoli 7"/>
          <p:cNvSpPr/>
          <p:nvPr/>
        </p:nvSpPr>
        <p:spPr>
          <a:xfrm>
            <a:off x="376237" y="921581"/>
            <a:ext cx="2628900" cy="5076825"/>
          </a:xfrm>
          <a:prstGeom prst="downArrow">
            <a:avLst>
              <a:gd name="adj1" fmla="val 65574"/>
              <a:gd name="adj2" fmla="val 50000"/>
            </a:avLst>
          </a:prstGeom>
          <a:solidFill>
            <a:srgbClr val="00ACEF">
              <a:alpha val="6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fi-FI" sz="1100" b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Varhais-</a:t>
            </a:r>
            <a:endParaRPr lang="fi-FI" sz="110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i-FI" sz="1100" b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kasvatuslaki, </a:t>
            </a:r>
            <a:endParaRPr lang="fi-FI" sz="110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i-FI" sz="1100" b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i-FI" sz="110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i-FI" sz="1100" b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opetus-</a:t>
            </a:r>
            <a:endParaRPr lang="fi-FI" sz="110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i-FI" sz="1100" b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suunnitelmat,  </a:t>
            </a:r>
            <a:endParaRPr lang="fi-FI" sz="110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i-FI" sz="1100" b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i-FI" sz="110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i-FI" sz="1100" b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operatiivinen </a:t>
            </a:r>
            <a:endParaRPr lang="fi-FI" sz="110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i-FI" sz="1100" b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sopimus, </a:t>
            </a:r>
            <a:endParaRPr lang="fi-FI" sz="110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i-FI" sz="1100" b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i-FI" sz="110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i-FI" sz="1100" b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päätökset </a:t>
            </a:r>
            <a:endParaRPr lang="fi-FI" sz="110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i-FI" sz="1100" b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toiminta-</a:t>
            </a:r>
            <a:endParaRPr lang="fi-FI" sz="110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i-FI" sz="1100" b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malleista</a:t>
            </a:r>
            <a:endParaRPr lang="fi-FI" sz="110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i-FI" sz="1100" b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fi-FI" sz="110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i-FI" sz="1100" b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AMMATILLINEN JATKUVA </a:t>
            </a:r>
            <a:endParaRPr lang="fi-FI" sz="110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fi-FI" sz="1100" b="1"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REFLEKTOINTI</a:t>
            </a:r>
            <a:endParaRPr lang="fi-FI" sz="1100">
              <a:effectLst/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157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lkoinen">
  <a:themeElements>
    <a:clrScheme name="Custom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FEA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uva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Värilliset">
  <a:themeElements>
    <a:clrScheme name="Custom 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6BEEB"/>
      </a:accent1>
      <a:accent2>
        <a:srgbClr val="408FBB"/>
      </a:accent2>
      <a:accent3>
        <a:srgbClr val="BDDEF8"/>
      </a:accent3>
      <a:accent4>
        <a:srgbClr val="4B4B4A"/>
      </a:accent4>
      <a:accent5>
        <a:srgbClr val="E30C6E"/>
      </a:accent5>
      <a:accent6>
        <a:srgbClr val="FFC233"/>
      </a:accent6>
      <a:hlink>
        <a:srgbClr val="46BFEA"/>
      </a:hlink>
      <a:folHlink>
        <a:srgbClr val="408FB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7E98F79FC8AE44CA9F115F7430548EB" ma:contentTypeVersion="1" ma:contentTypeDescription="Luo uusi asiakirja." ma:contentTypeScope="" ma:versionID="9e99705debe2192971bda27823f5bdf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ec41fa38566c5dfcabfa1df2b84f69da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Ajoituksen alkamispäivämäärä" ma:description="Ajoituksen alkamispäivämäärä on julkaisuominaisuuden luoma sivustosarake. Sillä määritetään päivämäärä ja kellonaika, jolloin vierailijat näkevät sivuston ensimmäisen kerran." ma:hidden="true" ma:internalName="PublishingStartDate">
      <xsd:simpleType>
        <xsd:restriction base="dms:Unknown"/>
      </xsd:simpleType>
    </xsd:element>
    <xsd:element name="PublishingExpirationDate" ma:index="9" nillable="true" ma:displayName="Ajoituksen päättymispäivämäärä" ma:description="Ajoituksen päättymispäivämäärä on julkaisuominaisuuden luoma sivustosarake. Sillä määritetään päivämäärä ja kellonaika, jolloin vierailijat eivät enää näe tätä sivustoa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8C85E96-0824-4DC6-813D-0DF10743C21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2D85DBA-7F99-429B-9F1A-3311B8068F5E}">
  <ds:schemaRefs>
    <ds:schemaRef ds:uri="http://schemas.microsoft.com/office/2006/metadata/properties"/>
    <ds:schemaRef ds:uri="http://www.w3.org/XML/1998/namespace"/>
    <ds:schemaRef ds:uri="http://schemas.microsoft.com/sharepoint/v3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B6BA5F4B-3131-4871-A999-2642E9BF6A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TURKU_PPT_4-3</Template>
  <TotalTime>530</TotalTime>
  <Words>1297</Words>
  <Application>Microsoft Macintosh PowerPoint</Application>
  <PresentationFormat>Näytössä katseltava diaesitys (4:3)</PresentationFormat>
  <Paragraphs>605</Paragraphs>
  <Slides>22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8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22</vt:i4>
      </vt:variant>
    </vt:vector>
  </HeadingPairs>
  <TitlesOfParts>
    <vt:vector size="33" baseType="lpstr">
      <vt:lpstr>Algerian</vt:lpstr>
      <vt:lpstr>Arial</vt:lpstr>
      <vt:lpstr>Calibri</vt:lpstr>
      <vt:lpstr>Courier New</vt:lpstr>
      <vt:lpstr>Lucida Grande</vt:lpstr>
      <vt:lpstr>Mistral</vt:lpstr>
      <vt:lpstr>Wingdings</vt:lpstr>
      <vt:lpstr>ヒラギノ角ゴ Pro W3</vt:lpstr>
      <vt:lpstr>Valkoinen</vt:lpstr>
      <vt:lpstr>Kuvalliset</vt:lpstr>
      <vt:lpstr>Värilliset</vt:lpstr>
      <vt:lpstr>Johtamisen rakenteista tuki vuorohoidon kehittämiseen</vt:lpstr>
      <vt:lpstr>Hanke </vt:lpstr>
      <vt:lpstr>Pelkistetty viitekehys hallinnon kehittämishankkeelle</vt:lpstr>
      <vt:lpstr>Pedagogisen johtamisen malli (Soukainen 2015, 174)</vt:lpstr>
      <vt:lpstr>Arviointia, pohdintaa, keskusteluja, kehittelyä, … </vt:lpstr>
      <vt:lpstr>Kestävän johtajuuden 7 periaatetta Hargreaves, 2006</vt:lpstr>
      <vt:lpstr>… jatkuu</vt:lpstr>
      <vt:lpstr>PowerPoint-esitys</vt:lpstr>
      <vt:lpstr>PowerPoint-esitys</vt:lpstr>
      <vt:lpstr>VUOROHOIDON VARHAISKASVATUS</vt:lpstr>
      <vt:lpstr>VUOROHOIDON ARKI JA TOIMINTATAVAT VARHAISKASVATUKSEN  TÄMÄN PÄIVÄN LINJAUKSIIN </vt:lpstr>
      <vt:lpstr>PowerPoint-esitys</vt:lpstr>
      <vt:lpstr>PowerPoint-esitys</vt:lpstr>
      <vt:lpstr>Pienryhmätoiminnan suunnittelupohja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Kiitos!</vt:lpstr>
    </vt:vector>
  </TitlesOfParts>
  <Company>Turun kaupunki (hallinto x64)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Otsikko yhdelle tai kahdelle riville</dc:title>
  <dc:creator>Hatakka Satu</dc:creator>
  <cp:lastModifiedBy>Anne Valpas</cp:lastModifiedBy>
  <cp:revision>47</cp:revision>
  <dcterms:created xsi:type="dcterms:W3CDTF">2015-12-09T11:05:44Z</dcterms:created>
  <dcterms:modified xsi:type="dcterms:W3CDTF">2017-05-17T13:48:49Z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0x01010087E98F79FC8AE44CA9F115F7430548EB</vt:lpwstr>
  </property>
</Properties>
</file>